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64" r:id="rId9"/>
    <p:sldId id="261" r:id="rId10"/>
    <p:sldId id="263" r:id="rId11"/>
    <p:sldId id="266" r:id="rId12"/>
    <p:sldId id="267" r:id="rId13"/>
    <p:sldId id="265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A7693F-EB51-4629-BD32-28C47C8B2DD4}" type="doc">
      <dgm:prSet loTypeId="urn:microsoft.com/office/officeart/2005/8/layout/vProcess5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FF69413-B79B-456E-9C03-162DE5B91FB7}">
      <dgm:prSet/>
      <dgm:spPr/>
      <dgm:t>
        <a:bodyPr/>
        <a:lstStyle/>
        <a:p>
          <a:r>
            <a:rPr lang="ru-RU" dirty="0" smtClean="0"/>
            <a:t>1) организационная - детский коллектив становится субъектом управления своей общественно полезной деятельностью;</a:t>
          </a:r>
        </a:p>
      </dgm:t>
    </dgm:pt>
    <dgm:pt modelId="{70703DF3-03F3-455C-8AF1-0568ACF63109}" type="parTrans" cxnId="{39DAD134-F8C2-47A6-BC76-26A3D6FAF109}">
      <dgm:prSet/>
      <dgm:spPr/>
      <dgm:t>
        <a:bodyPr/>
        <a:lstStyle/>
        <a:p>
          <a:endParaRPr lang="ru-RU"/>
        </a:p>
      </dgm:t>
    </dgm:pt>
    <dgm:pt modelId="{DF1888CC-3357-4BDE-AD31-CB13B9F3C57C}" type="sibTrans" cxnId="{39DAD134-F8C2-47A6-BC76-26A3D6FAF109}">
      <dgm:prSet/>
      <dgm:spPr/>
      <dgm:t>
        <a:bodyPr/>
        <a:lstStyle/>
        <a:p>
          <a:endParaRPr lang="ru-RU"/>
        </a:p>
      </dgm:t>
    </dgm:pt>
    <dgm:pt modelId="{472ED385-0BA7-4720-8EBC-D2E4A8130467}">
      <dgm:prSet/>
      <dgm:spPr/>
      <dgm:t>
        <a:bodyPr/>
        <a:lstStyle/>
        <a:p>
          <a:r>
            <a:rPr lang="ru-RU" dirty="0" smtClean="0"/>
            <a:t>2) воспитательная - детский коллектив становится носителем и пропагандистом определенных идейно - нравственных убеждений;</a:t>
          </a:r>
        </a:p>
      </dgm:t>
    </dgm:pt>
    <dgm:pt modelId="{94FB899E-A637-4632-92FD-DEBFE135B027}" type="parTrans" cxnId="{D47E2256-95F0-4EB1-9ED8-EB718EC7CCF4}">
      <dgm:prSet/>
      <dgm:spPr/>
      <dgm:t>
        <a:bodyPr/>
        <a:lstStyle/>
        <a:p>
          <a:endParaRPr lang="ru-RU"/>
        </a:p>
      </dgm:t>
    </dgm:pt>
    <dgm:pt modelId="{BA4DDA93-F927-48DB-BA07-BD4697E597F7}" type="sibTrans" cxnId="{D47E2256-95F0-4EB1-9ED8-EB718EC7CCF4}">
      <dgm:prSet/>
      <dgm:spPr/>
      <dgm:t>
        <a:bodyPr/>
        <a:lstStyle/>
        <a:p>
          <a:endParaRPr lang="ru-RU"/>
        </a:p>
      </dgm:t>
    </dgm:pt>
    <dgm:pt modelId="{FAD3C11B-31CD-4ECB-BF85-1448561A2D49}">
      <dgm:prSet/>
      <dgm:spPr/>
      <dgm:t>
        <a:bodyPr/>
        <a:lstStyle/>
        <a:p>
          <a:r>
            <a:rPr lang="ru-RU" dirty="0" smtClean="0"/>
            <a:t>3) стимулирующая - коллектив способствует формированию нравственно-ценных стимулов для общественно полезных дел, регулирует повеление своих членов, их взаимоотношения.</a:t>
          </a:r>
        </a:p>
      </dgm:t>
    </dgm:pt>
    <dgm:pt modelId="{2CB253B0-8527-48ED-A0DF-C1AC82FD3243}" type="parTrans" cxnId="{23517EAE-EB8F-4CED-BFE3-65AF364FBA2F}">
      <dgm:prSet/>
      <dgm:spPr/>
      <dgm:t>
        <a:bodyPr/>
        <a:lstStyle/>
        <a:p>
          <a:endParaRPr lang="ru-RU"/>
        </a:p>
      </dgm:t>
    </dgm:pt>
    <dgm:pt modelId="{B49B0552-0DDA-452A-A7D9-7B4EA3299848}" type="sibTrans" cxnId="{23517EAE-EB8F-4CED-BFE3-65AF364FBA2F}">
      <dgm:prSet/>
      <dgm:spPr/>
      <dgm:t>
        <a:bodyPr/>
        <a:lstStyle/>
        <a:p>
          <a:endParaRPr lang="ru-RU"/>
        </a:p>
      </dgm:t>
    </dgm:pt>
    <dgm:pt modelId="{E634A74F-217A-4FA2-9C3E-E64325325288}">
      <dgm:prSet/>
      <dgm:spPr/>
      <dgm:t>
        <a:bodyPr/>
        <a:lstStyle/>
        <a:p>
          <a:r>
            <a:rPr lang="ru-RU" dirty="0" smtClean="0"/>
            <a:t>Выделяют также нравственно-формирующую и личностно- развивающую функции коллектива</a:t>
          </a:r>
          <a:endParaRPr lang="ru-RU" dirty="0"/>
        </a:p>
      </dgm:t>
    </dgm:pt>
    <dgm:pt modelId="{F62CF8F6-8FE5-4F43-92AA-B290CAB822F1}" type="parTrans" cxnId="{A166B47B-98B4-4DF9-99E8-02A449FF811A}">
      <dgm:prSet/>
      <dgm:spPr/>
      <dgm:t>
        <a:bodyPr/>
        <a:lstStyle/>
        <a:p>
          <a:endParaRPr lang="ru-RU"/>
        </a:p>
      </dgm:t>
    </dgm:pt>
    <dgm:pt modelId="{F054631E-07FF-4155-96AF-34E59DCC822B}" type="sibTrans" cxnId="{A166B47B-98B4-4DF9-99E8-02A449FF811A}">
      <dgm:prSet/>
      <dgm:spPr/>
      <dgm:t>
        <a:bodyPr/>
        <a:lstStyle/>
        <a:p>
          <a:endParaRPr lang="ru-RU"/>
        </a:p>
      </dgm:t>
    </dgm:pt>
    <dgm:pt modelId="{2A895AA1-37ED-4F85-A6D0-CD0A1E5BD953}" type="pres">
      <dgm:prSet presAssocID="{28A7693F-EB51-4629-BD32-28C47C8B2DD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D06133-404B-4305-B349-18587C9DB118}" type="pres">
      <dgm:prSet presAssocID="{28A7693F-EB51-4629-BD32-28C47C8B2DD4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67BD0AB6-1D58-4DE1-9AF6-0CE87424AB26}" type="pres">
      <dgm:prSet presAssocID="{28A7693F-EB51-4629-BD32-28C47C8B2DD4}" presName="FourNodes_1" presStyleLbl="node1" presStyleIdx="0" presStyleCnt="4" custScaleX="106401" custLinFactNeighborX="3034" custLinFactNeighborY="-57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60CB17-2309-447F-99D9-D94BE9DAE558}" type="pres">
      <dgm:prSet presAssocID="{28A7693F-EB51-4629-BD32-28C47C8B2DD4}" presName="FourNodes_2" presStyleLbl="node1" presStyleIdx="1" presStyleCnt="4" custScaleX="105884" custLinFactNeighborX="-391" custLinFactNeighborY="-21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35E395-4428-4B20-AD76-E0B0DC4A17E8}" type="pres">
      <dgm:prSet presAssocID="{28A7693F-EB51-4629-BD32-28C47C8B2DD4}" presName="FourNodes_3" presStyleLbl="node1" presStyleIdx="2" presStyleCnt="4" custScaleX="104930" custLinFactNeighborX="-3910" custLinFactNeighborY="-17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8C200E-1E15-4857-BBBD-4A75C0EE0605}" type="pres">
      <dgm:prSet presAssocID="{28A7693F-EB51-4629-BD32-28C47C8B2DD4}" presName="FourNodes_4" presStyleLbl="node1" presStyleIdx="3" presStyleCnt="4" custScaleX="105734" custScaleY="104138" custLinFactNeighborX="-5633" custLinFactNeighborY="-4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71CAA7-373D-47EA-B5E2-1D97591A3280}" type="pres">
      <dgm:prSet presAssocID="{28A7693F-EB51-4629-BD32-28C47C8B2DD4}" presName="FourConn_1-2" presStyleLbl="fgAccFollowNode1" presStyleIdx="0" presStyleCnt="3" custScaleY="574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AEB1CE-FB36-4556-A902-CF5ABB329F84}" type="pres">
      <dgm:prSet presAssocID="{28A7693F-EB51-4629-BD32-28C47C8B2DD4}" presName="FourConn_2-3" presStyleLbl="fgAccFollowNode1" presStyleIdx="1" presStyleCnt="3" custAng="10800000" custFlipVert="1" custScaleY="68397" custLinFactNeighborX="935" custLinFactNeighborY="-30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5E0EBA-EE88-4883-B924-2FF8001BDFC4}" type="pres">
      <dgm:prSet presAssocID="{28A7693F-EB51-4629-BD32-28C47C8B2DD4}" presName="FourConn_3-4" presStyleLbl="fgAccFollowNode1" presStyleIdx="2" presStyleCnt="3" custScaleY="66502" custLinFactNeighborX="1713" custLinFactNeighborY="84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9FEA43-750E-4959-AA6E-CACD75D16D6D}" type="pres">
      <dgm:prSet presAssocID="{28A7693F-EB51-4629-BD32-28C47C8B2DD4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E92E9A-2B1B-4331-8962-FCC71FE85506}" type="pres">
      <dgm:prSet presAssocID="{28A7693F-EB51-4629-BD32-28C47C8B2DD4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BDC18E-E1BA-4FC8-A2E8-1A1245121F98}" type="pres">
      <dgm:prSet presAssocID="{28A7693F-EB51-4629-BD32-28C47C8B2DD4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E2E9E-5EEE-4A4E-A385-72D44BC1B164}" type="pres">
      <dgm:prSet presAssocID="{28A7693F-EB51-4629-BD32-28C47C8B2DD4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66B47B-98B4-4DF9-99E8-02A449FF811A}" srcId="{28A7693F-EB51-4629-BD32-28C47C8B2DD4}" destId="{E634A74F-217A-4FA2-9C3E-E64325325288}" srcOrd="3" destOrd="0" parTransId="{F62CF8F6-8FE5-4F43-92AA-B290CAB822F1}" sibTransId="{F054631E-07FF-4155-96AF-34E59DCC822B}"/>
    <dgm:cxn modelId="{4BAB7BB2-C27A-4DC2-9063-8BFDA8068488}" type="presOf" srcId="{BA4DDA93-F927-48DB-BA07-BD4697E597F7}" destId="{3EAEB1CE-FB36-4556-A902-CF5ABB329F84}" srcOrd="0" destOrd="0" presId="urn:microsoft.com/office/officeart/2005/8/layout/vProcess5"/>
    <dgm:cxn modelId="{54E65E04-FA9F-4729-A04D-65FC8A6E590C}" type="presOf" srcId="{FAD3C11B-31CD-4ECB-BF85-1448561A2D49}" destId="{2C35E395-4428-4B20-AD76-E0B0DC4A17E8}" srcOrd="0" destOrd="0" presId="urn:microsoft.com/office/officeart/2005/8/layout/vProcess5"/>
    <dgm:cxn modelId="{A47AE267-4EC8-4130-A431-11EC48FD923E}" type="presOf" srcId="{28A7693F-EB51-4629-BD32-28C47C8B2DD4}" destId="{2A895AA1-37ED-4F85-A6D0-CD0A1E5BD953}" srcOrd="0" destOrd="0" presId="urn:microsoft.com/office/officeart/2005/8/layout/vProcess5"/>
    <dgm:cxn modelId="{23517EAE-EB8F-4CED-BFE3-65AF364FBA2F}" srcId="{28A7693F-EB51-4629-BD32-28C47C8B2DD4}" destId="{FAD3C11B-31CD-4ECB-BF85-1448561A2D49}" srcOrd="2" destOrd="0" parTransId="{2CB253B0-8527-48ED-A0DF-C1AC82FD3243}" sibTransId="{B49B0552-0DDA-452A-A7D9-7B4EA3299848}"/>
    <dgm:cxn modelId="{EDF17D70-8194-4D62-8D9D-F01138721BCD}" type="presOf" srcId="{DF1888CC-3357-4BDE-AD31-CB13B9F3C57C}" destId="{C771CAA7-373D-47EA-B5E2-1D97591A3280}" srcOrd="0" destOrd="0" presId="urn:microsoft.com/office/officeart/2005/8/layout/vProcess5"/>
    <dgm:cxn modelId="{D47E2256-95F0-4EB1-9ED8-EB718EC7CCF4}" srcId="{28A7693F-EB51-4629-BD32-28C47C8B2DD4}" destId="{472ED385-0BA7-4720-8EBC-D2E4A8130467}" srcOrd="1" destOrd="0" parTransId="{94FB899E-A637-4632-92FD-DEBFE135B027}" sibTransId="{BA4DDA93-F927-48DB-BA07-BD4697E597F7}"/>
    <dgm:cxn modelId="{3440F796-95B3-430B-B338-A6A8D230B90E}" type="presOf" srcId="{B49B0552-0DDA-452A-A7D9-7B4EA3299848}" destId="{ED5E0EBA-EE88-4883-B924-2FF8001BDFC4}" srcOrd="0" destOrd="0" presId="urn:microsoft.com/office/officeart/2005/8/layout/vProcess5"/>
    <dgm:cxn modelId="{6544656A-F227-4497-BF4C-622B2BD9B5F0}" type="presOf" srcId="{472ED385-0BA7-4720-8EBC-D2E4A8130467}" destId="{2B60CB17-2309-447F-99D9-D94BE9DAE558}" srcOrd="0" destOrd="0" presId="urn:microsoft.com/office/officeart/2005/8/layout/vProcess5"/>
    <dgm:cxn modelId="{39DAD134-F8C2-47A6-BC76-26A3D6FAF109}" srcId="{28A7693F-EB51-4629-BD32-28C47C8B2DD4}" destId="{6FF69413-B79B-456E-9C03-162DE5B91FB7}" srcOrd="0" destOrd="0" parTransId="{70703DF3-03F3-455C-8AF1-0568ACF63109}" sibTransId="{DF1888CC-3357-4BDE-AD31-CB13B9F3C57C}"/>
    <dgm:cxn modelId="{92225E35-8B9A-464D-822F-078FD985B3A7}" type="presOf" srcId="{472ED385-0BA7-4720-8EBC-D2E4A8130467}" destId="{3CE92E9A-2B1B-4331-8962-FCC71FE85506}" srcOrd="1" destOrd="0" presId="urn:microsoft.com/office/officeart/2005/8/layout/vProcess5"/>
    <dgm:cxn modelId="{5E0A6872-4520-4FBF-9553-1AD37464B207}" type="presOf" srcId="{E634A74F-217A-4FA2-9C3E-E64325325288}" destId="{F78C200E-1E15-4857-BBBD-4A75C0EE0605}" srcOrd="0" destOrd="0" presId="urn:microsoft.com/office/officeart/2005/8/layout/vProcess5"/>
    <dgm:cxn modelId="{28400F5E-05A2-4FD4-AA36-0E05E4D48EE0}" type="presOf" srcId="{E634A74F-217A-4FA2-9C3E-E64325325288}" destId="{AB8E2E9E-5EEE-4A4E-A385-72D44BC1B164}" srcOrd="1" destOrd="0" presId="urn:microsoft.com/office/officeart/2005/8/layout/vProcess5"/>
    <dgm:cxn modelId="{32134081-0442-4399-ACF1-877D96F84520}" type="presOf" srcId="{FAD3C11B-31CD-4ECB-BF85-1448561A2D49}" destId="{95BDC18E-E1BA-4FC8-A2E8-1A1245121F98}" srcOrd="1" destOrd="0" presId="urn:microsoft.com/office/officeart/2005/8/layout/vProcess5"/>
    <dgm:cxn modelId="{378B6A9E-EBF8-4962-99D5-432189E1D7E1}" type="presOf" srcId="{6FF69413-B79B-456E-9C03-162DE5B91FB7}" destId="{67BD0AB6-1D58-4DE1-9AF6-0CE87424AB26}" srcOrd="0" destOrd="0" presId="urn:microsoft.com/office/officeart/2005/8/layout/vProcess5"/>
    <dgm:cxn modelId="{6DD879F7-2C4E-4A25-B532-623170311F97}" type="presOf" srcId="{6FF69413-B79B-456E-9C03-162DE5B91FB7}" destId="{D19FEA43-750E-4959-AA6E-CACD75D16D6D}" srcOrd="1" destOrd="0" presId="urn:microsoft.com/office/officeart/2005/8/layout/vProcess5"/>
    <dgm:cxn modelId="{78C4C2F0-F0BB-41E4-ADF8-5BC238F1832D}" type="presParOf" srcId="{2A895AA1-37ED-4F85-A6D0-CD0A1E5BD953}" destId="{04D06133-404B-4305-B349-18587C9DB118}" srcOrd="0" destOrd="0" presId="urn:microsoft.com/office/officeart/2005/8/layout/vProcess5"/>
    <dgm:cxn modelId="{7C524872-1AF7-4608-B955-875D91A29F7F}" type="presParOf" srcId="{2A895AA1-37ED-4F85-A6D0-CD0A1E5BD953}" destId="{67BD0AB6-1D58-4DE1-9AF6-0CE87424AB26}" srcOrd="1" destOrd="0" presId="urn:microsoft.com/office/officeart/2005/8/layout/vProcess5"/>
    <dgm:cxn modelId="{4169E45C-41AF-47EF-90FC-2B13C0C6649E}" type="presParOf" srcId="{2A895AA1-37ED-4F85-A6D0-CD0A1E5BD953}" destId="{2B60CB17-2309-447F-99D9-D94BE9DAE558}" srcOrd="2" destOrd="0" presId="urn:microsoft.com/office/officeart/2005/8/layout/vProcess5"/>
    <dgm:cxn modelId="{46914ABE-49E7-4EB0-BD30-30387372EE02}" type="presParOf" srcId="{2A895AA1-37ED-4F85-A6D0-CD0A1E5BD953}" destId="{2C35E395-4428-4B20-AD76-E0B0DC4A17E8}" srcOrd="3" destOrd="0" presId="urn:microsoft.com/office/officeart/2005/8/layout/vProcess5"/>
    <dgm:cxn modelId="{6FC666E5-AED5-42C0-8507-E397565CA1E6}" type="presParOf" srcId="{2A895AA1-37ED-4F85-A6D0-CD0A1E5BD953}" destId="{F78C200E-1E15-4857-BBBD-4A75C0EE0605}" srcOrd="4" destOrd="0" presId="urn:microsoft.com/office/officeart/2005/8/layout/vProcess5"/>
    <dgm:cxn modelId="{386A4B41-D8DC-4BFA-8712-7DD494FE6B24}" type="presParOf" srcId="{2A895AA1-37ED-4F85-A6D0-CD0A1E5BD953}" destId="{C771CAA7-373D-47EA-B5E2-1D97591A3280}" srcOrd="5" destOrd="0" presId="urn:microsoft.com/office/officeart/2005/8/layout/vProcess5"/>
    <dgm:cxn modelId="{5B8D241D-F846-4830-BA4A-D6CAFE994C8A}" type="presParOf" srcId="{2A895AA1-37ED-4F85-A6D0-CD0A1E5BD953}" destId="{3EAEB1CE-FB36-4556-A902-CF5ABB329F84}" srcOrd="6" destOrd="0" presId="urn:microsoft.com/office/officeart/2005/8/layout/vProcess5"/>
    <dgm:cxn modelId="{F102BEBA-AD9F-4A46-A3AE-38C1AE49566A}" type="presParOf" srcId="{2A895AA1-37ED-4F85-A6D0-CD0A1E5BD953}" destId="{ED5E0EBA-EE88-4883-B924-2FF8001BDFC4}" srcOrd="7" destOrd="0" presId="urn:microsoft.com/office/officeart/2005/8/layout/vProcess5"/>
    <dgm:cxn modelId="{60C9A0B4-2A43-46C7-A5BB-70F3957B7019}" type="presParOf" srcId="{2A895AA1-37ED-4F85-A6D0-CD0A1E5BD953}" destId="{D19FEA43-750E-4959-AA6E-CACD75D16D6D}" srcOrd="8" destOrd="0" presId="urn:microsoft.com/office/officeart/2005/8/layout/vProcess5"/>
    <dgm:cxn modelId="{F0E44930-E664-475C-9E2C-DB5448D794B3}" type="presParOf" srcId="{2A895AA1-37ED-4F85-A6D0-CD0A1E5BD953}" destId="{3CE92E9A-2B1B-4331-8962-FCC71FE85506}" srcOrd="9" destOrd="0" presId="urn:microsoft.com/office/officeart/2005/8/layout/vProcess5"/>
    <dgm:cxn modelId="{FE0472D2-5778-4118-943D-C0F1EBF6A62E}" type="presParOf" srcId="{2A895AA1-37ED-4F85-A6D0-CD0A1E5BD953}" destId="{95BDC18E-E1BA-4FC8-A2E8-1A1245121F98}" srcOrd="10" destOrd="0" presId="urn:microsoft.com/office/officeart/2005/8/layout/vProcess5"/>
    <dgm:cxn modelId="{3DC5E67E-C89E-4BAD-BDBD-B354415C506C}" type="presParOf" srcId="{2A895AA1-37ED-4F85-A6D0-CD0A1E5BD953}" destId="{AB8E2E9E-5EEE-4A4E-A385-72D44BC1B16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5BE4E1-5883-4864-A125-835A26A77D8A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0376FFE-2C0F-491B-A35C-3F264650FD6A}">
      <dgm:prSet phldrT="[Текст]" phldr="1"/>
      <dgm:spPr/>
      <dgm:t>
        <a:bodyPr/>
        <a:lstStyle/>
        <a:p>
          <a:endParaRPr lang="ru-RU"/>
        </a:p>
      </dgm:t>
    </dgm:pt>
    <dgm:pt modelId="{0CFA0CCF-BEF8-42CF-A03F-3F802C086C92}" type="parTrans" cxnId="{8A98228C-7251-402F-B9FB-B13F5C823E66}">
      <dgm:prSet/>
      <dgm:spPr/>
      <dgm:t>
        <a:bodyPr/>
        <a:lstStyle/>
        <a:p>
          <a:endParaRPr lang="ru-RU"/>
        </a:p>
      </dgm:t>
    </dgm:pt>
    <dgm:pt modelId="{913F6FCA-BA6D-447C-95A9-7B1A04A4B7E5}" type="sibTrans" cxnId="{8A98228C-7251-402F-B9FB-B13F5C823E66}">
      <dgm:prSet/>
      <dgm:spPr/>
      <dgm:t>
        <a:bodyPr/>
        <a:lstStyle/>
        <a:p>
          <a:endParaRPr lang="ru-RU"/>
        </a:p>
      </dgm:t>
    </dgm:pt>
    <dgm:pt modelId="{F64F2EEB-438C-4C3C-8F21-CD6D2B2BB2F0}">
      <dgm:prSet phldrT="[Текст]" phldr="1"/>
      <dgm:spPr/>
      <dgm:t>
        <a:bodyPr/>
        <a:lstStyle/>
        <a:p>
          <a:endParaRPr lang="ru-RU"/>
        </a:p>
      </dgm:t>
    </dgm:pt>
    <dgm:pt modelId="{2A1C2178-B2E8-4234-B437-8637FC3FC18B}" type="parTrans" cxnId="{ECA4DA8A-6560-4B75-8B3B-194347D7966A}">
      <dgm:prSet/>
      <dgm:spPr/>
      <dgm:t>
        <a:bodyPr/>
        <a:lstStyle/>
        <a:p>
          <a:endParaRPr lang="ru-RU"/>
        </a:p>
      </dgm:t>
    </dgm:pt>
    <dgm:pt modelId="{BE046057-7472-475F-9773-A9525C7FA9C2}" type="sibTrans" cxnId="{ECA4DA8A-6560-4B75-8B3B-194347D7966A}">
      <dgm:prSet/>
      <dgm:spPr/>
      <dgm:t>
        <a:bodyPr/>
        <a:lstStyle/>
        <a:p>
          <a:endParaRPr lang="ru-RU"/>
        </a:p>
      </dgm:t>
    </dgm:pt>
    <dgm:pt modelId="{68CA3067-1842-4F3B-ABDB-2E7F1EB4AB3D}">
      <dgm:prSet phldrT="[Текст]" phldr="1"/>
      <dgm:spPr/>
      <dgm:t>
        <a:bodyPr/>
        <a:lstStyle/>
        <a:p>
          <a:endParaRPr lang="ru-RU" dirty="0"/>
        </a:p>
      </dgm:t>
    </dgm:pt>
    <dgm:pt modelId="{D5689F31-1FE1-4FFF-A898-CFB6A6393F80}" type="parTrans" cxnId="{FA997A42-6C2D-4B5D-83AD-C4B0A60C9820}">
      <dgm:prSet/>
      <dgm:spPr/>
      <dgm:t>
        <a:bodyPr/>
        <a:lstStyle/>
        <a:p>
          <a:endParaRPr lang="ru-RU"/>
        </a:p>
      </dgm:t>
    </dgm:pt>
    <dgm:pt modelId="{674E6949-F902-4D81-8020-777673284E4F}" type="sibTrans" cxnId="{FA997A42-6C2D-4B5D-83AD-C4B0A60C9820}">
      <dgm:prSet/>
      <dgm:spPr/>
      <dgm:t>
        <a:bodyPr/>
        <a:lstStyle/>
        <a:p>
          <a:endParaRPr lang="ru-RU"/>
        </a:p>
      </dgm:t>
    </dgm:pt>
    <dgm:pt modelId="{0E4D7B2B-26F8-4789-9624-007CB04A3CEA}">
      <dgm:prSet phldrT="[Текст]" phldr="1"/>
      <dgm:spPr/>
      <dgm:t>
        <a:bodyPr/>
        <a:lstStyle/>
        <a:p>
          <a:endParaRPr lang="ru-RU"/>
        </a:p>
      </dgm:t>
    </dgm:pt>
    <dgm:pt modelId="{527C214C-ED82-44F2-8E4C-194A0CBF4403}" type="parTrans" cxnId="{686E4C39-51FB-4AC8-981C-C89334C895D0}">
      <dgm:prSet/>
      <dgm:spPr/>
      <dgm:t>
        <a:bodyPr/>
        <a:lstStyle/>
        <a:p>
          <a:endParaRPr lang="ru-RU"/>
        </a:p>
      </dgm:t>
    </dgm:pt>
    <dgm:pt modelId="{75265042-1F62-479A-B381-F911D9CB94D0}" type="sibTrans" cxnId="{686E4C39-51FB-4AC8-981C-C89334C895D0}">
      <dgm:prSet/>
      <dgm:spPr/>
      <dgm:t>
        <a:bodyPr/>
        <a:lstStyle/>
        <a:p>
          <a:endParaRPr lang="ru-RU"/>
        </a:p>
      </dgm:t>
    </dgm:pt>
    <dgm:pt modelId="{75EBB5F8-8EFF-4889-AA43-F83CE4BA4297}">
      <dgm:prSet phldrT="[Текст]" phldr="1"/>
      <dgm:spPr/>
      <dgm:t>
        <a:bodyPr/>
        <a:lstStyle/>
        <a:p>
          <a:endParaRPr lang="ru-RU"/>
        </a:p>
      </dgm:t>
    </dgm:pt>
    <dgm:pt modelId="{237A7615-9F8E-4EEC-A7DC-5AEAB630C713}" type="parTrans" cxnId="{392446E5-0D59-4EEF-98E8-F60B2D914543}">
      <dgm:prSet/>
      <dgm:spPr/>
      <dgm:t>
        <a:bodyPr/>
        <a:lstStyle/>
        <a:p>
          <a:endParaRPr lang="ru-RU"/>
        </a:p>
      </dgm:t>
    </dgm:pt>
    <dgm:pt modelId="{1AE456A0-4F0B-440A-AED7-135AEE390BA8}" type="sibTrans" cxnId="{392446E5-0D59-4EEF-98E8-F60B2D914543}">
      <dgm:prSet/>
      <dgm:spPr/>
      <dgm:t>
        <a:bodyPr/>
        <a:lstStyle/>
        <a:p>
          <a:endParaRPr lang="ru-RU"/>
        </a:p>
      </dgm:t>
    </dgm:pt>
    <dgm:pt modelId="{6C80B156-DAD4-40B1-A5FC-3B73832A012E}">
      <dgm:prSet/>
      <dgm:spPr/>
      <dgm:t>
        <a:bodyPr/>
        <a:lstStyle/>
        <a:p>
          <a:r>
            <a:rPr lang="ru-RU" smtClean="0"/>
            <a:t>Нравственный аспект</a:t>
          </a:r>
          <a:endParaRPr lang="ru-RU"/>
        </a:p>
      </dgm:t>
    </dgm:pt>
    <dgm:pt modelId="{76C8E5FF-7B77-442F-844A-02917C9EB513}" type="parTrans" cxnId="{74043526-B032-475D-A878-6BCA4D36AA38}">
      <dgm:prSet/>
      <dgm:spPr/>
      <dgm:t>
        <a:bodyPr/>
        <a:lstStyle/>
        <a:p>
          <a:endParaRPr lang="ru-RU"/>
        </a:p>
      </dgm:t>
    </dgm:pt>
    <dgm:pt modelId="{5B1E3D95-16EA-4BDF-B46E-41CD737764C9}" type="sibTrans" cxnId="{74043526-B032-475D-A878-6BCA4D36AA38}">
      <dgm:prSet/>
      <dgm:spPr/>
      <dgm:t>
        <a:bodyPr/>
        <a:lstStyle/>
        <a:p>
          <a:endParaRPr lang="ru-RU"/>
        </a:p>
      </dgm:t>
    </dgm:pt>
    <dgm:pt modelId="{546E1D92-4CE4-4029-BA44-A5A8D8B4802A}">
      <dgm:prSet/>
      <dgm:spPr/>
      <dgm:t>
        <a:bodyPr/>
        <a:lstStyle/>
        <a:p>
          <a:r>
            <a:rPr lang="ru-RU" smtClean="0"/>
            <a:t>Общественно-ценностный аспект</a:t>
          </a:r>
          <a:endParaRPr lang="ru-RU"/>
        </a:p>
      </dgm:t>
    </dgm:pt>
    <dgm:pt modelId="{E022698A-4E6C-4357-A549-F1883C429F16}" type="parTrans" cxnId="{9A99EC94-E555-4C38-ADE8-091330ABB73B}">
      <dgm:prSet/>
      <dgm:spPr/>
      <dgm:t>
        <a:bodyPr/>
        <a:lstStyle/>
        <a:p>
          <a:endParaRPr lang="ru-RU"/>
        </a:p>
      </dgm:t>
    </dgm:pt>
    <dgm:pt modelId="{072722F6-AD51-400F-AC35-DB2053DD433E}" type="sibTrans" cxnId="{9A99EC94-E555-4C38-ADE8-091330ABB73B}">
      <dgm:prSet/>
      <dgm:spPr/>
      <dgm:t>
        <a:bodyPr/>
        <a:lstStyle/>
        <a:p>
          <a:endParaRPr lang="ru-RU"/>
        </a:p>
      </dgm:t>
    </dgm:pt>
    <dgm:pt modelId="{4B9E97A7-B24B-4AE4-A4EA-296D10DF9025}">
      <dgm:prSet/>
      <dgm:spPr/>
      <dgm:t>
        <a:bodyPr/>
        <a:lstStyle/>
        <a:p>
          <a:r>
            <a:rPr lang="ru-RU" dirty="0" smtClean="0"/>
            <a:t>Экономический аспект</a:t>
          </a:r>
          <a:endParaRPr lang="ru-RU" dirty="0"/>
        </a:p>
      </dgm:t>
    </dgm:pt>
    <dgm:pt modelId="{F59F9E8E-15DD-4A85-A866-A5CC361E6E3E}" type="parTrans" cxnId="{5F16F44D-BFFA-4F2E-BD91-D0B699613385}">
      <dgm:prSet/>
      <dgm:spPr/>
      <dgm:t>
        <a:bodyPr/>
        <a:lstStyle/>
        <a:p>
          <a:endParaRPr lang="ru-RU"/>
        </a:p>
      </dgm:t>
    </dgm:pt>
    <dgm:pt modelId="{89AEABAB-477E-4DC4-92B5-F80534032BCE}" type="sibTrans" cxnId="{5F16F44D-BFFA-4F2E-BD91-D0B699613385}">
      <dgm:prSet/>
      <dgm:spPr/>
      <dgm:t>
        <a:bodyPr/>
        <a:lstStyle/>
        <a:p>
          <a:endParaRPr lang="ru-RU"/>
        </a:p>
      </dgm:t>
    </dgm:pt>
    <dgm:pt modelId="{25FBF34C-8291-45B2-9303-7CE4A994AE73}">
      <dgm:prSet/>
      <dgm:spPr/>
      <dgm:t>
        <a:bodyPr/>
        <a:lstStyle/>
        <a:p>
          <a:r>
            <a:rPr lang="ru-RU" smtClean="0"/>
            <a:t>Политический аспект. </a:t>
          </a:r>
          <a:endParaRPr lang="ru-RU"/>
        </a:p>
      </dgm:t>
    </dgm:pt>
    <dgm:pt modelId="{E7FDD09F-658A-4BA1-9A5D-CC03AB7979D3}" type="parTrans" cxnId="{56C30889-E2F9-44E2-9D20-9195A38DDD10}">
      <dgm:prSet/>
      <dgm:spPr/>
      <dgm:t>
        <a:bodyPr/>
        <a:lstStyle/>
        <a:p>
          <a:endParaRPr lang="ru-RU"/>
        </a:p>
      </dgm:t>
    </dgm:pt>
    <dgm:pt modelId="{05F051F8-838B-4AD5-B48A-81C392CD8C17}" type="sibTrans" cxnId="{56C30889-E2F9-44E2-9D20-9195A38DDD10}">
      <dgm:prSet/>
      <dgm:spPr/>
      <dgm:t>
        <a:bodyPr/>
        <a:lstStyle/>
        <a:p>
          <a:endParaRPr lang="ru-RU"/>
        </a:p>
      </dgm:t>
    </dgm:pt>
    <dgm:pt modelId="{B4CFE1FE-A8E6-4522-8F48-39A327329F39}">
      <dgm:prSet/>
      <dgm:spPr/>
      <dgm:t>
        <a:bodyPr/>
        <a:lstStyle/>
        <a:p>
          <a:r>
            <a:rPr lang="ru-RU" dirty="0" smtClean="0"/>
            <a:t>Социальный аспект</a:t>
          </a:r>
          <a:endParaRPr lang="ru-RU" dirty="0"/>
        </a:p>
      </dgm:t>
    </dgm:pt>
    <dgm:pt modelId="{6BC1474B-A11E-45AE-B867-55F38B4B286A}" type="parTrans" cxnId="{B766E8C1-CFC0-4E50-A414-0DB3CD762C89}">
      <dgm:prSet/>
      <dgm:spPr/>
      <dgm:t>
        <a:bodyPr/>
        <a:lstStyle/>
        <a:p>
          <a:endParaRPr lang="ru-RU"/>
        </a:p>
      </dgm:t>
    </dgm:pt>
    <dgm:pt modelId="{7441A275-C9BF-4A2C-9F39-85BAE87F8493}" type="sibTrans" cxnId="{B766E8C1-CFC0-4E50-A414-0DB3CD762C89}">
      <dgm:prSet/>
      <dgm:spPr/>
      <dgm:t>
        <a:bodyPr/>
        <a:lstStyle/>
        <a:p>
          <a:endParaRPr lang="ru-RU"/>
        </a:p>
      </dgm:t>
    </dgm:pt>
    <dgm:pt modelId="{C87C887C-493F-4A28-ADBD-41BCE3AA28F3}" type="pres">
      <dgm:prSet presAssocID="{A75BE4E1-5883-4864-A125-835A26A77D8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D43061-63D6-4392-84B0-A7AD147F3A18}" type="pres">
      <dgm:prSet presAssocID="{00376FFE-2C0F-491B-A35C-3F264650FD6A}" presName="composite" presStyleCnt="0"/>
      <dgm:spPr/>
    </dgm:pt>
    <dgm:pt modelId="{99E66997-3369-406A-A8BD-176A73AA7F6B}" type="pres">
      <dgm:prSet presAssocID="{00376FFE-2C0F-491B-A35C-3F264650FD6A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432B20-152D-4A06-8F4E-B6500051D8D0}" type="pres">
      <dgm:prSet presAssocID="{00376FFE-2C0F-491B-A35C-3F264650FD6A}" presName="descendantText" presStyleLbl="alignAcc1" presStyleIdx="0" presStyleCnt="5" custLinFactNeighborX="-437" custLinFactNeighborY="-29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042F4C-0C15-491F-A025-3B53D2EE036D}" type="pres">
      <dgm:prSet presAssocID="{913F6FCA-BA6D-447C-95A9-7B1A04A4B7E5}" presName="sp" presStyleCnt="0"/>
      <dgm:spPr/>
    </dgm:pt>
    <dgm:pt modelId="{055D057B-6A87-464C-8A74-C8FF925D8E54}" type="pres">
      <dgm:prSet presAssocID="{F64F2EEB-438C-4C3C-8F21-CD6D2B2BB2F0}" presName="composite" presStyleCnt="0"/>
      <dgm:spPr/>
    </dgm:pt>
    <dgm:pt modelId="{51ADF739-0FED-4620-9E08-024CA17FDFC9}" type="pres">
      <dgm:prSet presAssocID="{F64F2EEB-438C-4C3C-8F21-CD6D2B2BB2F0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D1F862-B854-4A42-B139-36C117134CBD}" type="pres">
      <dgm:prSet presAssocID="{F64F2EEB-438C-4C3C-8F21-CD6D2B2BB2F0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BB99B6-6EF8-4199-87CB-8A876D530BE5}" type="pres">
      <dgm:prSet presAssocID="{BE046057-7472-475F-9773-A9525C7FA9C2}" presName="sp" presStyleCnt="0"/>
      <dgm:spPr/>
    </dgm:pt>
    <dgm:pt modelId="{08BAB93B-B4E4-4C40-9D28-3C3E16455677}" type="pres">
      <dgm:prSet presAssocID="{68CA3067-1842-4F3B-ABDB-2E7F1EB4AB3D}" presName="composite" presStyleCnt="0"/>
      <dgm:spPr/>
    </dgm:pt>
    <dgm:pt modelId="{46DCD541-E3A6-4CA2-B21A-9484C7A6925D}" type="pres">
      <dgm:prSet presAssocID="{68CA3067-1842-4F3B-ABDB-2E7F1EB4AB3D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F22B02-BC54-4743-9F8B-1AECDF7FC12D}" type="pres">
      <dgm:prSet presAssocID="{68CA3067-1842-4F3B-ABDB-2E7F1EB4AB3D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BAD6D-60CB-4F81-932E-122180407078}" type="pres">
      <dgm:prSet presAssocID="{674E6949-F902-4D81-8020-777673284E4F}" presName="sp" presStyleCnt="0"/>
      <dgm:spPr/>
    </dgm:pt>
    <dgm:pt modelId="{5C5932D8-C531-4F1B-9064-6696DCD9A263}" type="pres">
      <dgm:prSet presAssocID="{0E4D7B2B-26F8-4789-9624-007CB04A3CEA}" presName="composite" presStyleCnt="0"/>
      <dgm:spPr/>
    </dgm:pt>
    <dgm:pt modelId="{D36CB6B4-9C24-4F02-B8C6-3DF22A724F7C}" type="pres">
      <dgm:prSet presAssocID="{0E4D7B2B-26F8-4789-9624-007CB04A3CE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FFAE98-F696-4C25-BBFE-DD72BF705236}" type="pres">
      <dgm:prSet presAssocID="{0E4D7B2B-26F8-4789-9624-007CB04A3CEA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E8873-2DAF-472E-A683-B397D7261183}" type="pres">
      <dgm:prSet presAssocID="{75265042-1F62-479A-B381-F911D9CB94D0}" presName="sp" presStyleCnt="0"/>
      <dgm:spPr/>
    </dgm:pt>
    <dgm:pt modelId="{9B6F5F73-41B8-49EE-AACE-050286FE0CB9}" type="pres">
      <dgm:prSet presAssocID="{75EBB5F8-8EFF-4889-AA43-F83CE4BA4297}" presName="composite" presStyleCnt="0"/>
      <dgm:spPr/>
    </dgm:pt>
    <dgm:pt modelId="{80B6EC49-4579-4C36-BF06-74FD18BD3BC9}" type="pres">
      <dgm:prSet presAssocID="{75EBB5F8-8EFF-4889-AA43-F83CE4BA4297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278E28-573D-4183-990A-74FE0382373A}" type="pres">
      <dgm:prSet presAssocID="{75EBB5F8-8EFF-4889-AA43-F83CE4BA4297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56E066-CD22-4090-8278-0D87BAA9CC73}" type="presOf" srcId="{68CA3067-1842-4F3B-ABDB-2E7F1EB4AB3D}" destId="{46DCD541-E3A6-4CA2-B21A-9484C7A6925D}" srcOrd="0" destOrd="0" presId="urn:microsoft.com/office/officeart/2005/8/layout/chevron2"/>
    <dgm:cxn modelId="{ABA0A59C-54CB-4CA8-AF6C-AEA4F29B4F09}" type="presOf" srcId="{F64F2EEB-438C-4C3C-8F21-CD6D2B2BB2F0}" destId="{51ADF739-0FED-4620-9E08-024CA17FDFC9}" srcOrd="0" destOrd="0" presId="urn:microsoft.com/office/officeart/2005/8/layout/chevron2"/>
    <dgm:cxn modelId="{C541994C-5EC7-49B3-9F5D-D3071FEB45AE}" type="presOf" srcId="{75EBB5F8-8EFF-4889-AA43-F83CE4BA4297}" destId="{80B6EC49-4579-4C36-BF06-74FD18BD3BC9}" srcOrd="0" destOrd="0" presId="urn:microsoft.com/office/officeart/2005/8/layout/chevron2"/>
    <dgm:cxn modelId="{9A99EC94-E555-4C38-ADE8-091330ABB73B}" srcId="{75EBB5F8-8EFF-4889-AA43-F83CE4BA4297}" destId="{546E1D92-4CE4-4029-BA44-A5A8D8B4802A}" srcOrd="0" destOrd="0" parTransId="{E022698A-4E6C-4357-A549-F1883C429F16}" sibTransId="{072722F6-AD51-400F-AC35-DB2053DD433E}"/>
    <dgm:cxn modelId="{8A98228C-7251-402F-B9FB-B13F5C823E66}" srcId="{A75BE4E1-5883-4864-A125-835A26A77D8A}" destId="{00376FFE-2C0F-491B-A35C-3F264650FD6A}" srcOrd="0" destOrd="0" parTransId="{0CFA0CCF-BEF8-42CF-A03F-3F802C086C92}" sibTransId="{913F6FCA-BA6D-447C-95A9-7B1A04A4B7E5}"/>
    <dgm:cxn modelId="{B766E8C1-CFC0-4E50-A414-0DB3CD762C89}" srcId="{68CA3067-1842-4F3B-ABDB-2E7F1EB4AB3D}" destId="{B4CFE1FE-A8E6-4522-8F48-39A327329F39}" srcOrd="0" destOrd="0" parTransId="{6BC1474B-A11E-45AE-B867-55F38B4B286A}" sibTransId="{7441A275-C9BF-4A2C-9F39-85BAE87F8493}"/>
    <dgm:cxn modelId="{74043526-B032-475D-A878-6BCA4D36AA38}" srcId="{0E4D7B2B-26F8-4789-9624-007CB04A3CEA}" destId="{6C80B156-DAD4-40B1-A5FC-3B73832A012E}" srcOrd="0" destOrd="0" parTransId="{76C8E5FF-7B77-442F-844A-02917C9EB513}" sibTransId="{5B1E3D95-16EA-4BDF-B46E-41CD737764C9}"/>
    <dgm:cxn modelId="{35750DD1-1BBE-456E-AD4A-470CBB005B31}" type="presOf" srcId="{B4CFE1FE-A8E6-4522-8F48-39A327329F39}" destId="{30F22B02-BC54-4743-9F8B-1AECDF7FC12D}" srcOrd="0" destOrd="0" presId="urn:microsoft.com/office/officeart/2005/8/layout/chevron2"/>
    <dgm:cxn modelId="{6A2B4386-2887-4ED5-86EA-43F01C86B84C}" type="presOf" srcId="{546E1D92-4CE4-4029-BA44-A5A8D8B4802A}" destId="{63278E28-573D-4183-990A-74FE0382373A}" srcOrd="0" destOrd="0" presId="urn:microsoft.com/office/officeart/2005/8/layout/chevron2"/>
    <dgm:cxn modelId="{E408CF9D-86F6-4811-9EAF-AECF85276AE7}" type="presOf" srcId="{00376FFE-2C0F-491B-A35C-3F264650FD6A}" destId="{99E66997-3369-406A-A8BD-176A73AA7F6B}" srcOrd="0" destOrd="0" presId="urn:microsoft.com/office/officeart/2005/8/layout/chevron2"/>
    <dgm:cxn modelId="{ECA4DA8A-6560-4B75-8B3B-194347D7966A}" srcId="{A75BE4E1-5883-4864-A125-835A26A77D8A}" destId="{F64F2EEB-438C-4C3C-8F21-CD6D2B2BB2F0}" srcOrd="1" destOrd="0" parTransId="{2A1C2178-B2E8-4234-B437-8637FC3FC18B}" sibTransId="{BE046057-7472-475F-9773-A9525C7FA9C2}"/>
    <dgm:cxn modelId="{0A17B6CB-F256-4AE1-B3DA-2AA7F9C386D5}" type="presOf" srcId="{A75BE4E1-5883-4864-A125-835A26A77D8A}" destId="{C87C887C-493F-4A28-ADBD-41BCE3AA28F3}" srcOrd="0" destOrd="0" presId="urn:microsoft.com/office/officeart/2005/8/layout/chevron2"/>
    <dgm:cxn modelId="{473E91A2-F716-4201-9E82-0DCA83394B6C}" type="presOf" srcId="{6C80B156-DAD4-40B1-A5FC-3B73832A012E}" destId="{42FFAE98-F696-4C25-BBFE-DD72BF705236}" srcOrd="0" destOrd="0" presId="urn:microsoft.com/office/officeart/2005/8/layout/chevron2"/>
    <dgm:cxn modelId="{FA997A42-6C2D-4B5D-83AD-C4B0A60C9820}" srcId="{A75BE4E1-5883-4864-A125-835A26A77D8A}" destId="{68CA3067-1842-4F3B-ABDB-2E7F1EB4AB3D}" srcOrd="2" destOrd="0" parTransId="{D5689F31-1FE1-4FFF-A898-CFB6A6393F80}" sibTransId="{674E6949-F902-4D81-8020-777673284E4F}"/>
    <dgm:cxn modelId="{C463A748-1C1C-40BB-BE7B-30A674D28C68}" type="presOf" srcId="{4B9E97A7-B24B-4AE4-A4EA-296D10DF9025}" destId="{D1432B20-152D-4A06-8F4E-B6500051D8D0}" srcOrd="0" destOrd="0" presId="urn:microsoft.com/office/officeart/2005/8/layout/chevron2"/>
    <dgm:cxn modelId="{686E4C39-51FB-4AC8-981C-C89334C895D0}" srcId="{A75BE4E1-5883-4864-A125-835A26A77D8A}" destId="{0E4D7B2B-26F8-4789-9624-007CB04A3CEA}" srcOrd="3" destOrd="0" parTransId="{527C214C-ED82-44F2-8E4C-194A0CBF4403}" sibTransId="{75265042-1F62-479A-B381-F911D9CB94D0}"/>
    <dgm:cxn modelId="{5F16F44D-BFFA-4F2E-BD91-D0B699613385}" srcId="{00376FFE-2C0F-491B-A35C-3F264650FD6A}" destId="{4B9E97A7-B24B-4AE4-A4EA-296D10DF9025}" srcOrd="0" destOrd="0" parTransId="{F59F9E8E-15DD-4A85-A866-A5CC361E6E3E}" sibTransId="{89AEABAB-477E-4DC4-92B5-F80534032BCE}"/>
    <dgm:cxn modelId="{247A42E1-8679-4AFA-8E62-D44175EF9BB2}" type="presOf" srcId="{25FBF34C-8291-45B2-9303-7CE4A994AE73}" destId="{1AD1F862-B854-4A42-B139-36C117134CBD}" srcOrd="0" destOrd="0" presId="urn:microsoft.com/office/officeart/2005/8/layout/chevron2"/>
    <dgm:cxn modelId="{392446E5-0D59-4EEF-98E8-F60B2D914543}" srcId="{A75BE4E1-5883-4864-A125-835A26A77D8A}" destId="{75EBB5F8-8EFF-4889-AA43-F83CE4BA4297}" srcOrd="4" destOrd="0" parTransId="{237A7615-9F8E-4EEC-A7DC-5AEAB630C713}" sibTransId="{1AE456A0-4F0B-440A-AED7-135AEE390BA8}"/>
    <dgm:cxn modelId="{56C30889-E2F9-44E2-9D20-9195A38DDD10}" srcId="{F64F2EEB-438C-4C3C-8F21-CD6D2B2BB2F0}" destId="{25FBF34C-8291-45B2-9303-7CE4A994AE73}" srcOrd="0" destOrd="0" parTransId="{E7FDD09F-658A-4BA1-9A5D-CC03AB7979D3}" sibTransId="{05F051F8-838B-4AD5-B48A-81C392CD8C17}"/>
    <dgm:cxn modelId="{291E0AE3-A77E-41BD-93D5-A8A6731F8A3C}" type="presOf" srcId="{0E4D7B2B-26F8-4789-9624-007CB04A3CEA}" destId="{D36CB6B4-9C24-4F02-B8C6-3DF22A724F7C}" srcOrd="0" destOrd="0" presId="urn:microsoft.com/office/officeart/2005/8/layout/chevron2"/>
    <dgm:cxn modelId="{EA3AC515-184E-4B4E-970F-3176E456A1E1}" type="presParOf" srcId="{C87C887C-493F-4A28-ADBD-41BCE3AA28F3}" destId="{82D43061-63D6-4392-84B0-A7AD147F3A18}" srcOrd="0" destOrd="0" presId="urn:microsoft.com/office/officeart/2005/8/layout/chevron2"/>
    <dgm:cxn modelId="{19D4B4B5-F6A6-4A91-B49C-1DAC320DF180}" type="presParOf" srcId="{82D43061-63D6-4392-84B0-A7AD147F3A18}" destId="{99E66997-3369-406A-A8BD-176A73AA7F6B}" srcOrd="0" destOrd="0" presId="urn:microsoft.com/office/officeart/2005/8/layout/chevron2"/>
    <dgm:cxn modelId="{E6E39DFB-45A0-4B18-B176-336C4F3CF85E}" type="presParOf" srcId="{82D43061-63D6-4392-84B0-A7AD147F3A18}" destId="{D1432B20-152D-4A06-8F4E-B6500051D8D0}" srcOrd="1" destOrd="0" presId="urn:microsoft.com/office/officeart/2005/8/layout/chevron2"/>
    <dgm:cxn modelId="{F60332A8-5707-43D6-AB48-85925E7B4BD5}" type="presParOf" srcId="{C87C887C-493F-4A28-ADBD-41BCE3AA28F3}" destId="{17042F4C-0C15-491F-A025-3B53D2EE036D}" srcOrd="1" destOrd="0" presId="urn:microsoft.com/office/officeart/2005/8/layout/chevron2"/>
    <dgm:cxn modelId="{A7E612F4-44FE-4AD1-A71F-61EF35FF299B}" type="presParOf" srcId="{C87C887C-493F-4A28-ADBD-41BCE3AA28F3}" destId="{055D057B-6A87-464C-8A74-C8FF925D8E54}" srcOrd="2" destOrd="0" presId="urn:microsoft.com/office/officeart/2005/8/layout/chevron2"/>
    <dgm:cxn modelId="{44C07B65-11E2-435E-9E68-425E6CA27C5F}" type="presParOf" srcId="{055D057B-6A87-464C-8A74-C8FF925D8E54}" destId="{51ADF739-0FED-4620-9E08-024CA17FDFC9}" srcOrd="0" destOrd="0" presId="urn:microsoft.com/office/officeart/2005/8/layout/chevron2"/>
    <dgm:cxn modelId="{96B23216-CE9C-4A7A-BC4A-36715F86FA4B}" type="presParOf" srcId="{055D057B-6A87-464C-8A74-C8FF925D8E54}" destId="{1AD1F862-B854-4A42-B139-36C117134CBD}" srcOrd="1" destOrd="0" presId="urn:microsoft.com/office/officeart/2005/8/layout/chevron2"/>
    <dgm:cxn modelId="{6B0AB3D1-AC3F-494B-91EA-577967C92B0A}" type="presParOf" srcId="{C87C887C-493F-4A28-ADBD-41BCE3AA28F3}" destId="{6FBB99B6-6EF8-4199-87CB-8A876D530BE5}" srcOrd="3" destOrd="0" presId="urn:microsoft.com/office/officeart/2005/8/layout/chevron2"/>
    <dgm:cxn modelId="{67A8E2AA-4C38-446D-93A9-7D906FC031E4}" type="presParOf" srcId="{C87C887C-493F-4A28-ADBD-41BCE3AA28F3}" destId="{08BAB93B-B4E4-4C40-9D28-3C3E16455677}" srcOrd="4" destOrd="0" presId="urn:microsoft.com/office/officeart/2005/8/layout/chevron2"/>
    <dgm:cxn modelId="{A0B1767D-DF4F-4E4B-A5C7-A7DD2E966E7C}" type="presParOf" srcId="{08BAB93B-B4E4-4C40-9D28-3C3E16455677}" destId="{46DCD541-E3A6-4CA2-B21A-9484C7A6925D}" srcOrd="0" destOrd="0" presId="urn:microsoft.com/office/officeart/2005/8/layout/chevron2"/>
    <dgm:cxn modelId="{C24C2216-CBD7-47B8-8C96-368F5A51B8C9}" type="presParOf" srcId="{08BAB93B-B4E4-4C40-9D28-3C3E16455677}" destId="{30F22B02-BC54-4743-9F8B-1AECDF7FC12D}" srcOrd="1" destOrd="0" presId="urn:microsoft.com/office/officeart/2005/8/layout/chevron2"/>
    <dgm:cxn modelId="{082145FF-4626-4027-BCF4-412E02C85933}" type="presParOf" srcId="{C87C887C-493F-4A28-ADBD-41BCE3AA28F3}" destId="{5DCBAD6D-60CB-4F81-932E-122180407078}" srcOrd="5" destOrd="0" presId="urn:microsoft.com/office/officeart/2005/8/layout/chevron2"/>
    <dgm:cxn modelId="{A5063FE2-8494-4B12-9CFE-93DC75A35349}" type="presParOf" srcId="{C87C887C-493F-4A28-ADBD-41BCE3AA28F3}" destId="{5C5932D8-C531-4F1B-9064-6696DCD9A263}" srcOrd="6" destOrd="0" presId="urn:microsoft.com/office/officeart/2005/8/layout/chevron2"/>
    <dgm:cxn modelId="{69113E65-37C8-44BA-A1D5-8DD32DBD5A88}" type="presParOf" srcId="{5C5932D8-C531-4F1B-9064-6696DCD9A263}" destId="{D36CB6B4-9C24-4F02-B8C6-3DF22A724F7C}" srcOrd="0" destOrd="0" presId="urn:microsoft.com/office/officeart/2005/8/layout/chevron2"/>
    <dgm:cxn modelId="{F8171CDC-8BCE-4DCF-A3C3-17833D63B880}" type="presParOf" srcId="{5C5932D8-C531-4F1B-9064-6696DCD9A263}" destId="{42FFAE98-F696-4C25-BBFE-DD72BF705236}" srcOrd="1" destOrd="0" presId="urn:microsoft.com/office/officeart/2005/8/layout/chevron2"/>
    <dgm:cxn modelId="{974B3ADC-1F94-4970-A330-692190C5AD88}" type="presParOf" srcId="{C87C887C-493F-4A28-ADBD-41BCE3AA28F3}" destId="{5B7E8873-2DAF-472E-A683-B397D7261183}" srcOrd="7" destOrd="0" presId="urn:microsoft.com/office/officeart/2005/8/layout/chevron2"/>
    <dgm:cxn modelId="{3C616049-A43F-4E7D-A677-BEE0DCE14C19}" type="presParOf" srcId="{C87C887C-493F-4A28-ADBD-41BCE3AA28F3}" destId="{9B6F5F73-41B8-49EE-AACE-050286FE0CB9}" srcOrd="8" destOrd="0" presId="urn:microsoft.com/office/officeart/2005/8/layout/chevron2"/>
    <dgm:cxn modelId="{F47E248F-64D8-473D-9DF2-26F20B225345}" type="presParOf" srcId="{9B6F5F73-41B8-49EE-AACE-050286FE0CB9}" destId="{80B6EC49-4579-4C36-BF06-74FD18BD3BC9}" srcOrd="0" destOrd="0" presId="urn:microsoft.com/office/officeart/2005/8/layout/chevron2"/>
    <dgm:cxn modelId="{786700C8-09A3-4CEA-8C63-523B985AF735}" type="presParOf" srcId="{9B6F5F73-41B8-49EE-AACE-050286FE0CB9}" destId="{63278E28-573D-4183-990A-74FE0382373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5BE4E1-5883-4864-A125-835A26A77D8A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0376FFE-2C0F-491B-A35C-3F264650FD6A}">
      <dgm:prSet phldrT="[Текст]" phldr="1"/>
      <dgm:spPr/>
      <dgm:t>
        <a:bodyPr/>
        <a:lstStyle/>
        <a:p>
          <a:endParaRPr lang="ru-RU" dirty="0"/>
        </a:p>
      </dgm:t>
    </dgm:pt>
    <dgm:pt modelId="{0CFA0CCF-BEF8-42CF-A03F-3F802C086C92}" type="parTrans" cxnId="{8A98228C-7251-402F-B9FB-B13F5C823E66}">
      <dgm:prSet/>
      <dgm:spPr/>
      <dgm:t>
        <a:bodyPr/>
        <a:lstStyle/>
        <a:p>
          <a:endParaRPr lang="ru-RU"/>
        </a:p>
      </dgm:t>
    </dgm:pt>
    <dgm:pt modelId="{913F6FCA-BA6D-447C-95A9-7B1A04A4B7E5}" type="sibTrans" cxnId="{8A98228C-7251-402F-B9FB-B13F5C823E66}">
      <dgm:prSet/>
      <dgm:spPr/>
      <dgm:t>
        <a:bodyPr/>
        <a:lstStyle/>
        <a:p>
          <a:endParaRPr lang="ru-RU"/>
        </a:p>
      </dgm:t>
    </dgm:pt>
    <dgm:pt modelId="{F64F2EEB-438C-4C3C-8F21-CD6D2B2BB2F0}">
      <dgm:prSet phldrT="[Текст]" phldr="1"/>
      <dgm:spPr/>
      <dgm:t>
        <a:bodyPr/>
        <a:lstStyle/>
        <a:p>
          <a:endParaRPr lang="ru-RU" dirty="0"/>
        </a:p>
      </dgm:t>
    </dgm:pt>
    <dgm:pt modelId="{2A1C2178-B2E8-4234-B437-8637FC3FC18B}" type="parTrans" cxnId="{ECA4DA8A-6560-4B75-8B3B-194347D7966A}">
      <dgm:prSet/>
      <dgm:spPr/>
      <dgm:t>
        <a:bodyPr/>
        <a:lstStyle/>
        <a:p>
          <a:endParaRPr lang="ru-RU"/>
        </a:p>
      </dgm:t>
    </dgm:pt>
    <dgm:pt modelId="{BE046057-7472-475F-9773-A9525C7FA9C2}" type="sibTrans" cxnId="{ECA4DA8A-6560-4B75-8B3B-194347D7966A}">
      <dgm:prSet/>
      <dgm:spPr/>
      <dgm:t>
        <a:bodyPr/>
        <a:lstStyle/>
        <a:p>
          <a:endParaRPr lang="ru-RU"/>
        </a:p>
      </dgm:t>
    </dgm:pt>
    <dgm:pt modelId="{68CA3067-1842-4F3B-ABDB-2E7F1EB4AB3D}">
      <dgm:prSet phldrT="[Текст]" phldr="1"/>
      <dgm:spPr/>
      <dgm:t>
        <a:bodyPr/>
        <a:lstStyle/>
        <a:p>
          <a:endParaRPr lang="ru-RU" dirty="0"/>
        </a:p>
      </dgm:t>
    </dgm:pt>
    <dgm:pt modelId="{D5689F31-1FE1-4FFF-A898-CFB6A6393F80}" type="parTrans" cxnId="{FA997A42-6C2D-4B5D-83AD-C4B0A60C9820}">
      <dgm:prSet/>
      <dgm:spPr/>
      <dgm:t>
        <a:bodyPr/>
        <a:lstStyle/>
        <a:p>
          <a:endParaRPr lang="ru-RU"/>
        </a:p>
      </dgm:t>
    </dgm:pt>
    <dgm:pt modelId="{674E6949-F902-4D81-8020-777673284E4F}" type="sibTrans" cxnId="{FA997A42-6C2D-4B5D-83AD-C4B0A60C9820}">
      <dgm:prSet/>
      <dgm:spPr/>
      <dgm:t>
        <a:bodyPr/>
        <a:lstStyle/>
        <a:p>
          <a:endParaRPr lang="ru-RU"/>
        </a:p>
      </dgm:t>
    </dgm:pt>
    <dgm:pt modelId="{0E4D7B2B-26F8-4789-9624-007CB04A3CEA}">
      <dgm:prSet phldrT="[Текст]" phldr="1"/>
      <dgm:spPr/>
      <dgm:t>
        <a:bodyPr/>
        <a:lstStyle/>
        <a:p>
          <a:endParaRPr lang="ru-RU" dirty="0"/>
        </a:p>
      </dgm:t>
    </dgm:pt>
    <dgm:pt modelId="{527C214C-ED82-44F2-8E4C-194A0CBF4403}" type="parTrans" cxnId="{686E4C39-51FB-4AC8-981C-C89334C895D0}">
      <dgm:prSet/>
      <dgm:spPr/>
      <dgm:t>
        <a:bodyPr/>
        <a:lstStyle/>
        <a:p>
          <a:endParaRPr lang="ru-RU"/>
        </a:p>
      </dgm:t>
    </dgm:pt>
    <dgm:pt modelId="{75265042-1F62-479A-B381-F911D9CB94D0}" type="sibTrans" cxnId="{686E4C39-51FB-4AC8-981C-C89334C895D0}">
      <dgm:prSet/>
      <dgm:spPr/>
      <dgm:t>
        <a:bodyPr/>
        <a:lstStyle/>
        <a:p>
          <a:endParaRPr lang="ru-RU"/>
        </a:p>
      </dgm:t>
    </dgm:pt>
    <dgm:pt modelId="{75EBB5F8-8EFF-4889-AA43-F83CE4BA4297}">
      <dgm:prSet phldrT="[Текст]" phldr="1"/>
      <dgm:spPr/>
      <dgm:t>
        <a:bodyPr/>
        <a:lstStyle/>
        <a:p>
          <a:endParaRPr lang="ru-RU" dirty="0"/>
        </a:p>
      </dgm:t>
    </dgm:pt>
    <dgm:pt modelId="{237A7615-9F8E-4EEC-A7DC-5AEAB630C713}" type="parTrans" cxnId="{392446E5-0D59-4EEF-98E8-F60B2D914543}">
      <dgm:prSet/>
      <dgm:spPr/>
      <dgm:t>
        <a:bodyPr/>
        <a:lstStyle/>
        <a:p>
          <a:endParaRPr lang="ru-RU"/>
        </a:p>
      </dgm:t>
    </dgm:pt>
    <dgm:pt modelId="{1AE456A0-4F0B-440A-AED7-135AEE390BA8}" type="sibTrans" cxnId="{392446E5-0D59-4EEF-98E8-F60B2D914543}">
      <dgm:prSet/>
      <dgm:spPr/>
      <dgm:t>
        <a:bodyPr/>
        <a:lstStyle/>
        <a:p>
          <a:endParaRPr lang="ru-RU"/>
        </a:p>
      </dgm:t>
    </dgm:pt>
    <dgm:pt modelId="{6C80B156-DAD4-40B1-A5FC-3B73832A012E}">
      <dgm:prSet/>
      <dgm:spPr/>
      <dgm:t>
        <a:bodyPr/>
        <a:lstStyle/>
        <a:p>
          <a:endParaRPr lang="ru-RU" sz="1800" dirty="0"/>
        </a:p>
      </dgm:t>
    </dgm:pt>
    <dgm:pt modelId="{76C8E5FF-7B77-442F-844A-02917C9EB513}" type="parTrans" cxnId="{74043526-B032-475D-A878-6BCA4D36AA38}">
      <dgm:prSet/>
      <dgm:spPr/>
      <dgm:t>
        <a:bodyPr/>
        <a:lstStyle/>
        <a:p>
          <a:endParaRPr lang="ru-RU"/>
        </a:p>
      </dgm:t>
    </dgm:pt>
    <dgm:pt modelId="{5B1E3D95-16EA-4BDF-B46E-41CD737764C9}" type="sibTrans" cxnId="{74043526-B032-475D-A878-6BCA4D36AA38}">
      <dgm:prSet/>
      <dgm:spPr/>
      <dgm:t>
        <a:bodyPr/>
        <a:lstStyle/>
        <a:p>
          <a:endParaRPr lang="ru-RU"/>
        </a:p>
      </dgm:t>
    </dgm:pt>
    <dgm:pt modelId="{546E1D92-4CE4-4029-BA44-A5A8D8B4802A}">
      <dgm:prSet/>
      <dgm:spPr/>
      <dgm:t>
        <a:bodyPr/>
        <a:lstStyle/>
        <a:p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E022698A-4E6C-4357-A549-F1883C429F16}" type="parTrans" cxnId="{9A99EC94-E555-4C38-ADE8-091330ABB73B}">
      <dgm:prSet/>
      <dgm:spPr/>
      <dgm:t>
        <a:bodyPr/>
        <a:lstStyle/>
        <a:p>
          <a:endParaRPr lang="ru-RU"/>
        </a:p>
      </dgm:t>
    </dgm:pt>
    <dgm:pt modelId="{072722F6-AD51-400F-AC35-DB2053DD433E}" type="sibTrans" cxnId="{9A99EC94-E555-4C38-ADE8-091330ABB73B}">
      <dgm:prSet/>
      <dgm:spPr/>
      <dgm:t>
        <a:bodyPr/>
        <a:lstStyle/>
        <a:p>
          <a:endParaRPr lang="ru-RU"/>
        </a:p>
      </dgm:t>
    </dgm:pt>
    <dgm:pt modelId="{4B9E97A7-B24B-4AE4-A4EA-296D10DF9025}">
      <dgm:prSet/>
      <dgm:spPr/>
      <dgm:t>
        <a:bodyPr/>
        <a:lstStyle/>
        <a:p>
          <a:endParaRPr lang="ru-RU" sz="1800" dirty="0"/>
        </a:p>
      </dgm:t>
    </dgm:pt>
    <dgm:pt modelId="{F59F9E8E-15DD-4A85-A866-A5CC361E6E3E}" type="parTrans" cxnId="{5F16F44D-BFFA-4F2E-BD91-D0B699613385}">
      <dgm:prSet/>
      <dgm:spPr/>
      <dgm:t>
        <a:bodyPr/>
        <a:lstStyle/>
        <a:p>
          <a:endParaRPr lang="ru-RU"/>
        </a:p>
      </dgm:t>
    </dgm:pt>
    <dgm:pt modelId="{89AEABAB-477E-4DC4-92B5-F80534032BCE}" type="sibTrans" cxnId="{5F16F44D-BFFA-4F2E-BD91-D0B699613385}">
      <dgm:prSet/>
      <dgm:spPr/>
      <dgm:t>
        <a:bodyPr/>
        <a:lstStyle/>
        <a:p>
          <a:endParaRPr lang="ru-RU"/>
        </a:p>
      </dgm:t>
    </dgm:pt>
    <dgm:pt modelId="{B4CFE1FE-A8E6-4522-8F48-39A327329F39}">
      <dgm:prSet/>
      <dgm:spPr/>
      <dgm:t>
        <a:bodyPr/>
        <a:lstStyle/>
        <a:p>
          <a:endParaRPr lang="ru-RU" sz="1800" dirty="0"/>
        </a:p>
      </dgm:t>
    </dgm:pt>
    <dgm:pt modelId="{6BC1474B-A11E-45AE-B867-55F38B4B286A}" type="parTrans" cxnId="{B766E8C1-CFC0-4E50-A414-0DB3CD762C89}">
      <dgm:prSet/>
      <dgm:spPr/>
      <dgm:t>
        <a:bodyPr/>
        <a:lstStyle/>
        <a:p>
          <a:endParaRPr lang="ru-RU"/>
        </a:p>
      </dgm:t>
    </dgm:pt>
    <dgm:pt modelId="{7441A275-C9BF-4A2C-9F39-85BAE87F8493}" type="sibTrans" cxnId="{B766E8C1-CFC0-4E50-A414-0DB3CD762C89}">
      <dgm:prSet/>
      <dgm:spPr/>
      <dgm:t>
        <a:bodyPr/>
        <a:lstStyle/>
        <a:p>
          <a:endParaRPr lang="ru-RU"/>
        </a:p>
      </dgm:t>
    </dgm:pt>
    <dgm:pt modelId="{F16B38B9-6690-4D54-A414-77599DA5E45E}">
      <dgm:prSet custT="1"/>
      <dgm:spPr/>
      <dgm:t>
        <a:bodyPr/>
        <a:lstStyle/>
        <a:p>
          <a:r>
            <a:rPr lang="ru-RU" sz="3200" dirty="0" smtClean="0">
              <a:latin typeface="Arial" pitchFamily="34" charset="0"/>
              <a:cs typeface="Arial" pitchFamily="34" charset="0"/>
            </a:rPr>
            <a:t>Культурно-эстетический аспект</a:t>
          </a:r>
          <a:endParaRPr lang="ru-RU" sz="3200" dirty="0">
            <a:latin typeface="Arial" pitchFamily="34" charset="0"/>
            <a:cs typeface="Arial" pitchFamily="34" charset="0"/>
          </a:endParaRPr>
        </a:p>
      </dgm:t>
    </dgm:pt>
    <dgm:pt modelId="{80D12D8C-C9E8-4927-B039-8633EF248E70}" type="parTrans" cxnId="{8547EBF0-2AC4-4841-9015-C7861D13FC5B}">
      <dgm:prSet/>
      <dgm:spPr/>
      <dgm:t>
        <a:bodyPr/>
        <a:lstStyle/>
        <a:p>
          <a:endParaRPr lang="ru-RU"/>
        </a:p>
      </dgm:t>
    </dgm:pt>
    <dgm:pt modelId="{8BCBC6A4-185D-48B3-A168-4EF343489AB1}" type="sibTrans" cxnId="{8547EBF0-2AC4-4841-9015-C7861D13FC5B}">
      <dgm:prSet/>
      <dgm:spPr/>
      <dgm:t>
        <a:bodyPr/>
        <a:lstStyle/>
        <a:p>
          <a:endParaRPr lang="ru-RU"/>
        </a:p>
      </dgm:t>
    </dgm:pt>
    <dgm:pt modelId="{DE8FD154-8467-4889-A3C1-5C6314C0A3F9}">
      <dgm:prSet custT="1"/>
      <dgm:spPr/>
      <dgm:t>
        <a:bodyPr/>
        <a:lstStyle/>
        <a:p>
          <a:r>
            <a:rPr lang="ru-RU" sz="3200" dirty="0" smtClean="0">
              <a:latin typeface="Arial" pitchFamily="34" charset="0"/>
              <a:cs typeface="Arial" pitchFamily="34" charset="0"/>
            </a:rPr>
            <a:t>Юридический аспект</a:t>
          </a:r>
          <a:endParaRPr lang="ru-RU" sz="3200" dirty="0">
            <a:latin typeface="Arial" pitchFamily="34" charset="0"/>
            <a:cs typeface="Arial" pitchFamily="34" charset="0"/>
          </a:endParaRPr>
        </a:p>
      </dgm:t>
    </dgm:pt>
    <dgm:pt modelId="{1F75059F-CEF5-438B-875A-73584E0F6B54}" type="parTrans" cxnId="{752C01BE-4D91-4917-84E3-3A847500099D}">
      <dgm:prSet/>
      <dgm:spPr/>
      <dgm:t>
        <a:bodyPr/>
        <a:lstStyle/>
        <a:p>
          <a:endParaRPr lang="ru-RU"/>
        </a:p>
      </dgm:t>
    </dgm:pt>
    <dgm:pt modelId="{2810BE8A-F6AF-4C05-A01D-041E5CCE4367}" type="sibTrans" cxnId="{752C01BE-4D91-4917-84E3-3A847500099D}">
      <dgm:prSet/>
      <dgm:spPr/>
      <dgm:t>
        <a:bodyPr/>
        <a:lstStyle/>
        <a:p>
          <a:endParaRPr lang="ru-RU"/>
        </a:p>
      </dgm:t>
    </dgm:pt>
    <dgm:pt modelId="{9F25B1C0-D20B-487B-A5ED-DDD2100535C8}">
      <dgm:prSet custT="1"/>
      <dgm:spPr/>
      <dgm:t>
        <a:bodyPr/>
        <a:lstStyle/>
        <a:p>
          <a:r>
            <a:rPr lang="ru-RU" sz="3200" dirty="0" smtClean="0">
              <a:latin typeface="Arial" pitchFamily="34" charset="0"/>
              <a:cs typeface="Arial" pitchFamily="34" charset="0"/>
            </a:rPr>
            <a:t>Психологический аспект. </a:t>
          </a:r>
          <a:endParaRPr lang="ru-RU" sz="3200" dirty="0">
            <a:latin typeface="Arial" pitchFamily="34" charset="0"/>
            <a:cs typeface="Arial" pitchFamily="34" charset="0"/>
          </a:endParaRPr>
        </a:p>
      </dgm:t>
    </dgm:pt>
    <dgm:pt modelId="{AB233C62-F99A-46D0-AAA7-E1CFB107F9D2}" type="parTrans" cxnId="{365740A9-FD2F-4063-B4B1-FEF281E0EDA9}">
      <dgm:prSet/>
      <dgm:spPr/>
      <dgm:t>
        <a:bodyPr/>
        <a:lstStyle/>
        <a:p>
          <a:endParaRPr lang="ru-RU"/>
        </a:p>
      </dgm:t>
    </dgm:pt>
    <dgm:pt modelId="{643D544E-4F37-4584-9B4C-2B8DF2DCB8BF}" type="sibTrans" cxnId="{365740A9-FD2F-4063-B4B1-FEF281E0EDA9}">
      <dgm:prSet/>
      <dgm:spPr/>
      <dgm:t>
        <a:bodyPr/>
        <a:lstStyle/>
        <a:p>
          <a:endParaRPr lang="ru-RU"/>
        </a:p>
      </dgm:t>
    </dgm:pt>
    <dgm:pt modelId="{C179C3B3-31B4-4EE5-94C6-4757E18756B5}">
      <dgm:prSet custT="1"/>
      <dgm:spPr/>
      <dgm:t>
        <a:bodyPr/>
        <a:lstStyle/>
        <a:p>
          <a:r>
            <a:rPr lang="ru-RU" sz="3200" dirty="0" smtClean="0">
              <a:latin typeface="Arial" pitchFamily="34" charset="0"/>
              <a:cs typeface="Arial" pitchFamily="34" charset="0"/>
            </a:rPr>
            <a:t>Организационный аспект</a:t>
          </a:r>
          <a:endParaRPr lang="ru-RU" sz="3200" dirty="0">
            <a:latin typeface="Arial" pitchFamily="34" charset="0"/>
            <a:cs typeface="Arial" pitchFamily="34" charset="0"/>
          </a:endParaRPr>
        </a:p>
      </dgm:t>
    </dgm:pt>
    <dgm:pt modelId="{5A076A98-8545-42BC-B611-986EDFF16397}" type="parTrans" cxnId="{8343F343-A90E-4C3B-B9C3-D89EE8579514}">
      <dgm:prSet/>
      <dgm:spPr/>
      <dgm:t>
        <a:bodyPr/>
        <a:lstStyle/>
        <a:p>
          <a:endParaRPr lang="ru-RU"/>
        </a:p>
      </dgm:t>
    </dgm:pt>
    <dgm:pt modelId="{0550363F-B355-4C69-A9BB-1B55DA738A72}" type="sibTrans" cxnId="{8343F343-A90E-4C3B-B9C3-D89EE8579514}">
      <dgm:prSet/>
      <dgm:spPr/>
      <dgm:t>
        <a:bodyPr/>
        <a:lstStyle/>
        <a:p>
          <a:endParaRPr lang="ru-RU"/>
        </a:p>
      </dgm:t>
    </dgm:pt>
    <dgm:pt modelId="{314EE61A-5DC3-4744-9A14-76079DCB7B38}">
      <dgm:prSet custT="1"/>
      <dgm:spPr/>
      <dgm:t>
        <a:bodyPr/>
        <a:lstStyle/>
        <a:p>
          <a:r>
            <a:rPr lang="ru-RU" sz="3200" dirty="0" smtClean="0">
              <a:latin typeface="Arial" pitchFamily="34" charset="0"/>
              <a:cs typeface="Arial" pitchFamily="34" charset="0"/>
            </a:rPr>
            <a:t>Индивидуально-личностный аспект.</a:t>
          </a:r>
          <a:endParaRPr lang="ru-RU" sz="3200" dirty="0">
            <a:latin typeface="Arial" pitchFamily="34" charset="0"/>
            <a:cs typeface="Arial" pitchFamily="34" charset="0"/>
          </a:endParaRPr>
        </a:p>
      </dgm:t>
    </dgm:pt>
    <dgm:pt modelId="{4CDC3ACD-AAAA-4695-81AE-E478BCA5B59A}" type="parTrans" cxnId="{C105E912-83A9-4DD5-8641-9A05DFB5476E}">
      <dgm:prSet/>
      <dgm:spPr/>
      <dgm:t>
        <a:bodyPr/>
        <a:lstStyle/>
        <a:p>
          <a:endParaRPr lang="ru-RU"/>
        </a:p>
      </dgm:t>
    </dgm:pt>
    <dgm:pt modelId="{7390DC64-AB0A-4B57-A0A5-89B6FB345AC4}" type="sibTrans" cxnId="{C105E912-83A9-4DD5-8641-9A05DFB5476E}">
      <dgm:prSet/>
      <dgm:spPr/>
      <dgm:t>
        <a:bodyPr/>
        <a:lstStyle/>
        <a:p>
          <a:endParaRPr lang="ru-RU"/>
        </a:p>
      </dgm:t>
    </dgm:pt>
    <dgm:pt modelId="{3879BA8C-19E1-4D2B-B92F-C8108050B4E7}">
      <dgm:prSet phldrT="[Текст]" phldr="1"/>
      <dgm:spPr/>
      <dgm:t>
        <a:bodyPr/>
        <a:lstStyle/>
        <a:p>
          <a:endParaRPr lang="ru-RU" dirty="0"/>
        </a:p>
      </dgm:t>
    </dgm:pt>
    <dgm:pt modelId="{0BB21F48-326D-4355-BDAD-3097C61FE82D}" type="parTrans" cxnId="{ABE084ED-F859-4B6B-BF0A-640917A5D154}">
      <dgm:prSet/>
      <dgm:spPr/>
      <dgm:t>
        <a:bodyPr/>
        <a:lstStyle/>
        <a:p>
          <a:endParaRPr lang="ru-RU"/>
        </a:p>
      </dgm:t>
    </dgm:pt>
    <dgm:pt modelId="{1B4E8FDA-85FE-429C-A360-4DE6DDCA1C35}" type="sibTrans" cxnId="{ABE084ED-F859-4B6B-BF0A-640917A5D154}">
      <dgm:prSet/>
      <dgm:spPr/>
      <dgm:t>
        <a:bodyPr/>
        <a:lstStyle/>
        <a:p>
          <a:endParaRPr lang="ru-RU"/>
        </a:p>
      </dgm:t>
    </dgm:pt>
    <dgm:pt modelId="{A4C194B3-8E66-4B54-93E8-D3B8FCD4FCFD}">
      <dgm:prSet custT="1"/>
      <dgm:spPr/>
      <dgm:t>
        <a:bodyPr/>
        <a:lstStyle/>
        <a:p>
          <a:r>
            <a:rPr lang="ru-RU" sz="3200" dirty="0" smtClean="0">
              <a:latin typeface="Arial" pitchFamily="34" charset="0"/>
              <a:cs typeface="Arial" pitchFamily="34" charset="0"/>
            </a:rPr>
            <a:t>Педагогический аспект</a:t>
          </a:r>
          <a:endParaRPr lang="ru-RU" sz="3200" dirty="0">
            <a:latin typeface="Arial" pitchFamily="34" charset="0"/>
            <a:cs typeface="Arial" pitchFamily="34" charset="0"/>
          </a:endParaRPr>
        </a:p>
      </dgm:t>
    </dgm:pt>
    <dgm:pt modelId="{F1C5900B-155D-4EFC-930B-994DE27047CA}" type="parTrans" cxnId="{317923F6-55C5-4DE6-85DD-02CDB92E1086}">
      <dgm:prSet/>
      <dgm:spPr/>
      <dgm:t>
        <a:bodyPr/>
        <a:lstStyle/>
        <a:p>
          <a:endParaRPr lang="ru-RU"/>
        </a:p>
      </dgm:t>
    </dgm:pt>
    <dgm:pt modelId="{6365694D-DF50-4B82-ADBE-D440FA364254}" type="sibTrans" cxnId="{317923F6-55C5-4DE6-85DD-02CDB92E1086}">
      <dgm:prSet/>
      <dgm:spPr/>
      <dgm:t>
        <a:bodyPr/>
        <a:lstStyle/>
        <a:p>
          <a:endParaRPr lang="ru-RU"/>
        </a:p>
      </dgm:t>
    </dgm:pt>
    <dgm:pt modelId="{C87C887C-493F-4A28-ADBD-41BCE3AA28F3}" type="pres">
      <dgm:prSet presAssocID="{A75BE4E1-5883-4864-A125-835A26A77D8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D43061-63D6-4392-84B0-A7AD147F3A18}" type="pres">
      <dgm:prSet presAssocID="{00376FFE-2C0F-491B-A35C-3F264650FD6A}" presName="composite" presStyleCnt="0"/>
      <dgm:spPr/>
    </dgm:pt>
    <dgm:pt modelId="{99E66997-3369-406A-A8BD-176A73AA7F6B}" type="pres">
      <dgm:prSet presAssocID="{00376FFE-2C0F-491B-A35C-3F264650FD6A}" presName="parentText" presStyleLbl="alignNode1" presStyleIdx="0" presStyleCnt="6" custLinFactNeighborX="-899" custLinFactNeighborY="-358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432B20-152D-4A06-8F4E-B6500051D8D0}" type="pres">
      <dgm:prSet presAssocID="{00376FFE-2C0F-491B-A35C-3F264650FD6A}" presName="descendantText" presStyleLbl="alignAcc1" presStyleIdx="0" presStyleCnt="6" custLinFactNeighborX="-437" custLinFactNeighborY="-29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042F4C-0C15-491F-A025-3B53D2EE036D}" type="pres">
      <dgm:prSet presAssocID="{913F6FCA-BA6D-447C-95A9-7B1A04A4B7E5}" presName="sp" presStyleCnt="0"/>
      <dgm:spPr/>
    </dgm:pt>
    <dgm:pt modelId="{055D057B-6A87-464C-8A74-C8FF925D8E54}" type="pres">
      <dgm:prSet presAssocID="{F64F2EEB-438C-4C3C-8F21-CD6D2B2BB2F0}" presName="composite" presStyleCnt="0"/>
      <dgm:spPr/>
    </dgm:pt>
    <dgm:pt modelId="{51ADF739-0FED-4620-9E08-024CA17FDFC9}" type="pres">
      <dgm:prSet presAssocID="{F64F2EEB-438C-4C3C-8F21-CD6D2B2BB2F0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D1F862-B854-4A42-B139-36C117134CBD}" type="pres">
      <dgm:prSet presAssocID="{F64F2EEB-438C-4C3C-8F21-CD6D2B2BB2F0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BB99B6-6EF8-4199-87CB-8A876D530BE5}" type="pres">
      <dgm:prSet presAssocID="{BE046057-7472-475F-9773-A9525C7FA9C2}" presName="sp" presStyleCnt="0"/>
      <dgm:spPr/>
    </dgm:pt>
    <dgm:pt modelId="{08BAB93B-B4E4-4C40-9D28-3C3E16455677}" type="pres">
      <dgm:prSet presAssocID="{68CA3067-1842-4F3B-ABDB-2E7F1EB4AB3D}" presName="composite" presStyleCnt="0"/>
      <dgm:spPr/>
    </dgm:pt>
    <dgm:pt modelId="{46DCD541-E3A6-4CA2-B21A-9484C7A6925D}" type="pres">
      <dgm:prSet presAssocID="{68CA3067-1842-4F3B-ABDB-2E7F1EB4AB3D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F22B02-BC54-4743-9F8B-1AECDF7FC12D}" type="pres">
      <dgm:prSet presAssocID="{68CA3067-1842-4F3B-ABDB-2E7F1EB4AB3D}" presName="descendantText" presStyleLbl="alignAcc1" presStyleIdx="2" presStyleCnt="6" custLinFactNeighborX="620" custLinFactNeighborY="52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BAD6D-60CB-4F81-932E-122180407078}" type="pres">
      <dgm:prSet presAssocID="{674E6949-F902-4D81-8020-777673284E4F}" presName="sp" presStyleCnt="0"/>
      <dgm:spPr/>
    </dgm:pt>
    <dgm:pt modelId="{5C5932D8-C531-4F1B-9064-6696DCD9A263}" type="pres">
      <dgm:prSet presAssocID="{0E4D7B2B-26F8-4789-9624-007CB04A3CEA}" presName="composite" presStyleCnt="0"/>
      <dgm:spPr/>
    </dgm:pt>
    <dgm:pt modelId="{D36CB6B4-9C24-4F02-B8C6-3DF22A724F7C}" type="pres">
      <dgm:prSet presAssocID="{0E4D7B2B-26F8-4789-9624-007CB04A3CEA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FFAE98-F696-4C25-BBFE-DD72BF705236}" type="pres">
      <dgm:prSet presAssocID="{0E4D7B2B-26F8-4789-9624-007CB04A3CEA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E8873-2DAF-472E-A683-B397D7261183}" type="pres">
      <dgm:prSet presAssocID="{75265042-1F62-479A-B381-F911D9CB94D0}" presName="sp" presStyleCnt="0"/>
      <dgm:spPr/>
    </dgm:pt>
    <dgm:pt modelId="{9B6F5F73-41B8-49EE-AACE-050286FE0CB9}" type="pres">
      <dgm:prSet presAssocID="{75EBB5F8-8EFF-4889-AA43-F83CE4BA4297}" presName="composite" presStyleCnt="0"/>
      <dgm:spPr/>
    </dgm:pt>
    <dgm:pt modelId="{80B6EC49-4579-4C36-BF06-74FD18BD3BC9}" type="pres">
      <dgm:prSet presAssocID="{75EBB5F8-8EFF-4889-AA43-F83CE4BA4297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278E28-573D-4183-990A-74FE0382373A}" type="pres">
      <dgm:prSet presAssocID="{75EBB5F8-8EFF-4889-AA43-F83CE4BA4297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FCC609-401B-4EFF-A461-538083678616}" type="pres">
      <dgm:prSet presAssocID="{1AE456A0-4F0B-440A-AED7-135AEE390BA8}" presName="sp" presStyleCnt="0"/>
      <dgm:spPr/>
    </dgm:pt>
    <dgm:pt modelId="{0AF960E8-6753-41FE-B3FB-4EC22412B153}" type="pres">
      <dgm:prSet presAssocID="{3879BA8C-19E1-4D2B-B92F-C8108050B4E7}" presName="composite" presStyleCnt="0"/>
      <dgm:spPr/>
    </dgm:pt>
    <dgm:pt modelId="{51BCF235-EF6E-42C7-8CB0-64E8116A1B79}" type="pres">
      <dgm:prSet presAssocID="{3879BA8C-19E1-4D2B-B92F-C8108050B4E7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61F5B5-C0BF-4FA5-BB6E-0A13E9E48679}" type="pres">
      <dgm:prSet presAssocID="{3879BA8C-19E1-4D2B-B92F-C8108050B4E7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66E8C1-CFC0-4E50-A414-0DB3CD762C89}" srcId="{68CA3067-1842-4F3B-ABDB-2E7F1EB4AB3D}" destId="{B4CFE1FE-A8E6-4522-8F48-39A327329F39}" srcOrd="0" destOrd="0" parTransId="{6BC1474B-A11E-45AE-B867-55F38B4B286A}" sibTransId="{7441A275-C9BF-4A2C-9F39-85BAE87F8493}"/>
    <dgm:cxn modelId="{5727872B-3BDA-4812-9591-DA05D2E6AD9D}" type="presOf" srcId="{9F25B1C0-D20B-487B-A5ED-DDD2100535C8}" destId="{30F22B02-BC54-4743-9F8B-1AECDF7FC12D}" srcOrd="0" destOrd="1" presId="urn:microsoft.com/office/officeart/2005/8/layout/chevron2"/>
    <dgm:cxn modelId="{311E1D5A-F78A-4BA4-AB04-DD6CB93E4374}" type="presOf" srcId="{3879BA8C-19E1-4D2B-B92F-C8108050B4E7}" destId="{51BCF235-EF6E-42C7-8CB0-64E8116A1B79}" srcOrd="0" destOrd="0" presId="urn:microsoft.com/office/officeart/2005/8/layout/chevron2"/>
    <dgm:cxn modelId="{8EDD2A65-4C64-4328-B1C6-95FFCE747621}" type="presOf" srcId="{C179C3B3-31B4-4EE5-94C6-4757E18756B5}" destId="{42FFAE98-F696-4C25-BBFE-DD72BF705236}" srcOrd="0" destOrd="1" presId="urn:microsoft.com/office/officeart/2005/8/layout/chevron2"/>
    <dgm:cxn modelId="{C105E912-83A9-4DD5-8641-9A05DFB5476E}" srcId="{75EBB5F8-8EFF-4889-AA43-F83CE4BA4297}" destId="{314EE61A-5DC3-4744-9A14-76079DCB7B38}" srcOrd="1" destOrd="0" parTransId="{4CDC3ACD-AAAA-4695-81AE-E478BCA5B59A}" sibTransId="{7390DC64-AB0A-4B57-A0A5-89B6FB345AC4}"/>
    <dgm:cxn modelId="{3889E11F-6E1D-49BC-B8A4-B7013933026E}" type="presOf" srcId="{4B9E97A7-B24B-4AE4-A4EA-296D10DF9025}" destId="{D1432B20-152D-4A06-8F4E-B6500051D8D0}" srcOrd="0" destOrd="0" presId="urn:microsoft.com/office/officeart/2005/8/layout/chevron2"/>
    <dgm:cxn modelId="{9A99EC94-E555-4C38-ADE8-091330ABB73B}" srcId="{75EBB5F8-8EFF-4889-AA43-F83CE4BA4297}" destId="{546E1D92-4CE4-4029-BA44-A5A8D8B4802A}" srcOrd="0" destOrd="0" parTransId="{E022698A-4E6C-4357-A549-F1883C429F16}" sibTransId="{072722F6-AD51-400F-AC35-DB2053DD433E}"/>
    <dgm:cxn modelId="{D9620F83-2025-433C-8F2C-1CFF37505323}" type="presOf" srcId="{6C80B156-DAD4-40B1-A5FC-3B73832A012E}" destId="{42FFAE98-F696-4C25-BBFE-DD72BF705236}" srcOrd="0" destOrd="0" presId="urn:microsoft.com/office/officeart/2005/8/layout/chevron2"/>
    <dgm:cxn modelId="{8547EBF0-2AC4-4841-9015-C7861D13FC5B}" srcId="{00376FFE-2C0F-491B-A35C-3F264650FD6A}" destId="{F16B38B9-6690-4D54-A414-77599DA5E45E}" srcOrd="1" destOrd="0" parTransId="{80D12D8C-C9E8-4927-B039-8633EF248E70}" sibTransId="{8BCBC6A4-185D-48B3-A168-4EF343489AB1}"/>
    <dgm:cxn modelId="{5F16F44D-BFFA-4F2E-BD91-D0B699613385}" srcId="{00376FFE-2C0F-491B-A35C-3F264650FD6A}" destId="{4B9E97A7-B24B-4AE4-A4EA-296D10DF9025}" srcOrd="0" destOrd="0" parTransId="{F59F9E8E-15DD-4A85-A866-A5CC361E6E3E}" sibTransId="{89AEABAB-477E-4DC4-92B5-F80534032BCE}"/>
    <dgm:cxn modelId="{29BC2B42-5BE9-4297-A5A6-55B163221986}" type="presOf" srcId="{00376FFE-2C0F-491B-A35C-3F264650FD6A}" destId="{99E66997-3369-406A-A8BD-176A73AA7F6B}" srcOrd="0" destOrd="0" presId="urn:microsoft.com/office/officeart/2005/8/layout/chevron2"/>
    <dgm:cxn modelId="{3ED463CB-C86F-42DB-82D3-D78F1A141998}" type="presOf" srcId="{75EBB5F8-8EFF-4889-AA43-F83CE4BA4297}" destId="{80B6EC49-4579-4C36-BF06-74FD18BD3BC9}" srcOrd="0" destOrd="0" presId="urn:microsoft.com/office/officeart/2005/8/layout/chevron2"/>
    <dgm:cxn modelId="{ABE084ED-F859-4B6B-BF0A-640917A5D154}" srcId="{A75BE4E1-5883-4864-A125-835A26A77D8A}" destId="{3879BA8C-19E1-4D2B-B92F-C8108050B4E7}" srcOrd="5" destOrd="0" parTransId="{0BB21F48-326D-4355-BDAD-3097C61FE82D}" sibTransId="{1B4E8FDA-85FE-429C-A360-4DE6DDCA1C35}"/>
    <dgm:cxn modelId="{809E19D9-0E27-478F-B689-39F603D23B06}" type="presOf" srcId="{F64F2EEB-438C-4C3C-8F21-CD6D2B2BB2F0}" destId="{51ADF739-0FED-4620-9E08-024CA17FDFC9}" srcOrd="0" destOrd="0" presId="urn:microsoft.com/office/officeart/2005/8/layout/chevron2"/>
    <dgm:cxn modelId="{686E4C39-51FB-4AC8-981C-C89334C895D0}" srcId="{A75BE4E1-5883-4864-A125-835A26A77D8A}" destId="{0E4D7B2B-26F8-4789-9624-007CB04A3CEA}" srcOrd="3" destOrd="0" parTransId="{527C214C-ED82-44F2-8E4C-194A0CBF4403}" sibTransId="{75265042-1F62-479A-B381-F911D9CB94D0}"/>
    <dgm:cxn modelId="{F79C16C4-82E8-4C59-AF1F-BF0A4DE178A5}" type="presOf" srcId="{A75BE4E1-5883-4864-A125-835A26A77D8A}" destId="{C87C887C-493F-4A28-ADBD-41BCE3AA28F3}" srcOrd="0" destOrd="0" presId="urn:microsoft.com/office/officeart/2005/8/layout/chevron2"/>
    <dgm:cxn modelId="{C2EAEC9B-99D3-4822-987D-CCA48E7282BA}" type="presOf" srcId="{546E1D92-4CE4-4029-BA44-A5A8D8B4802A}" destId="{63278E28-573D-4183-990A-74FE0382373A}" srcOrd="0" destOrd="0" presId="urn:microsoft.com/office/officeart/2005/8/layout/chevron2"/>
    <dgm:cxn modelId="{FA997A42-6C2D-4B5D-83AD-C4B0A60C9820}" srcId="{A75BE4E1-5883-4864-A125-835A26A77D8A}" destId="{68CA3067-1842-4F3B-ABDB-2E7F1EB4AB3D}" srcOrd="2" destOrd="0" parTransId="{D5689F31-1FE1-4FFF-A898-CFB6A6393F80}" sibTransId="{674E6949-F902-4D81-8020-777673284E4F}"/>
    <dgm:cxn modelId="{74043526-B032-475D-A878-6BCA4D36AA38}" srcId="{0E4D7B2B-26F8-4789-9624-007CB04A3CEA}" destId="{6C80B156-DAD4-40B1-A5FC-3B73832A012E}" srcOrd="0" destOrd="0" parTransId="{76C8E5FF-7B77-442F-844A-02917C9EB513}" sibTransId="{5B1E3D95-16EA-4BDF-B46E-41CD737764C9}"/>
    <dgm:cxn modelId="{D12DA85A-D84F-40F7-BA92-AF84A2B0267C}" type="presOf" srcId="{B4CFE1FE-A8E6-4522-8F48-39A327329F39}" destId="{30F22B02-BC54-4743-9F8B-1AECDF7FC12D}" srcOrd="0" destOrd="0" presId="urn:microsoft.com/office/officeart/2005/8/layout/chevron2"/>
    <dgm:cxn modelId="{ECA4DA8A-6560-4B75-8B3B-194347D7966A}" srcId="{A75BE4E1-5883-4864-A125-835A26A77D8A}" destId="{F64F2EEB-438C-4C3C-8F21-CD6D2B2BB2F0}" srcOrd="1" destOrd="0" parTransId="{2A1C2178-B2E8-4234-B437-8637FC3FC18B}" sibTransId="{BE046057-7472-475F-9773-A9525C7FA9C2}"/>
    <dgm:cxn modelId="{392446E5-0D59-4EEF-98E8-F60B2D914543}" srcId="{A75BE4E1-5883-4864-A125-835A26A77D8A}" destId="{75EBB5F8-8EFF-4889-AA43-F83CE4BA4297}" srcOrd="4" destOrd="0" parTransId="{237A7615-9F8E-4EEC-A7DC-5AEAB630C713}" sibTransId="{1AE456A0-4F0B-440A-AED7-135AEE390BA8}"/>
    <dgm:cxn modelId="{8A98228C-7251-402F-B9FB-B13F5C823E66}" srcId="{A75BE4E1-5883-4864-A125-835A26A77D8A}" destId="{00376FFE-2C0F-491B-A35C-3F264650FD6A}" srcOrd="0" destOrd="0" parTransId="{0CFA0CCF-BEF8-42CF-A03F-3F802C086C92}" sibTransId="{913F6FCA-BA6D-447C-95A9-7B1A04A4B7E5}"/>
    <dgm:cxn modelId="{752C01BE-4D91-4917-84E3-3A847500099D}" srcId="{F64F2EEB-438C-4C3C-8F21-CD6D2B2BB2F0}" destId="{DE8FD154-8467-4889-A3C1-5C6314C0A3F9}" srcOrd="0" destOrd="0" parTransId="{1F75059F-CEF5-438B-875A-73584E0F6B54}" sibTransId="{2810BE8A-F6AF-4C05-A01D-041E5CCE4367}"/>
    <dgm:cxn modelId="{E7F88001-1069-47B6-94A1-A857FF954BE8}" type="presOf" srcId="{0E4D7B2B-26F8-4789-9624-007CB04A3CEA}" destId="{D36CB6B4-9C24-4F02-B8C6-3DF22A724F7C}" srcOrd="0" destOrd="0" presId="urn:microsoft.com/office/officeart/2005/8/layout/chevron2"/>
    <dgm:cxn modelId="{C5942F4D-5E7A-49F1-9FDE-E05E28B77F91}" type="presOf" srcId="{A4C194B3-8E66-4B54-93E8-D3B8FCD4FCFD}" destId="{5F61F5B5-C0BF-4FA5-BB6E-0A13E9E48679}" srcOrd="0" destOrd="0" presId="urn:microsoft.com/office/officeart/2005/8/layout/chevron2"/>
    <dgm:cxn modelId="{20E46772-F252-4F29-B5F0-0B5299D23DBF}" type="presOf" srcId="{68CA3067-1842-4F3B-ABDB-2E7F1EB4AB3D}" destId="{46DCD541-E3A6-4CA2-B21A-9484C7A6925D}" srcOrd="0" destOrd="0" presId="urn:microsoft.com/office/officeart/2005/8/layout/chevron2"/>
    <dgm:cxn modelId="{51938DD4-D4F8-487B-8476-5EE638C370C5}" type="presOf" srcId="{DE8FD154-8467-4889-A3C1-5C6314C0A3F9}" destId="{1AD1F862-B854-4A42-B139-36C117134CBD}" srcOrd="0" destOrd="0" presId="urn:microsoft.com/office/officeart/2005/8/layout/chevron2"/>
    <dgm:cxn modelId="{317923F6-55C5-4DE6-85DD-02CDB92E1086}" srcId="{3879BA8C-19E1-4D2B-B92F-C8108050B4E7}" destId="{A4C194B3-8E66-4B54-93E8-D3B8FCD4FCFD}" srcOrd="0" destOrd="0" parTransId="{F1C5900B-155D-4EFC-930B-994DE27047CA}" sibTransId="{6365694D-DF50-4B82-ADBE-D440FA364254}"/>
    <dgm:cxn modelId="{365740A9-FD2F-4063-B4B1-FEF281E0EDA9}" srcId="{68CA3067-1842-4F3B-ABDB-2E7F1EB4AB3D}" destId="{9F25B1C0-D20B-487B-A5ED-DDD2100535C8}" srcOrd="1" destOrd="0" parTransId="{AB233C62-F99A-46D0-AAA7-E1CFB107F9D2}" sibTransId="{643D544E-4F37-4584-9B4C-2B8DF2DCB8BF}"/>
    <dgm:cxn modelId="{84F4B12A-913C-456D-908E-11DF72D3BBB5}" type="presOf" srcId="{F16B38B9-6690-4D54-A414-77599DA5E45E}" destId="{D1432B20-152D-4A06-8F4E-B6500051D8D0}" srcOrd="0" destOrd="1" presId="urn:microsoft.com/office/officeart/2005/8/layout/chevron2"/>
    <dgm:cxn modelId="{8343F343-A90E-4C3B-B9C3-D89EE8579514}" srcId="{0E4D7B2B-26F8-4789-9624-007CB04A3CEA}" destId="{C179C3B3-31B4-4EE5-94C6-4757E18756B5}" srcOrd="1" destOrd="0" parTransId="{5A076A98-8545-42BC-B611-986EDFF16397}" sibTransId="{0550363F-B355-4C69-A9BB-1B55DA738A72}"/>
    <dgm:cxn modelId="{971F9314-D774-4969-BB53-06790DB521F1}" type="presOf" srcId="{314EE61A-5DC3-4744-9A14-76079DCB7B38}" destId="{63278E28-573D-4183-990A-74FE0382373A}" srcOrd="0" destOrd="1" presId="urn:microsoft.com/office/officeart/2005/8/layout/chevron2"/>
    <dgm:cxn modelId="{D63A4DC9-870B-458A-B9FD-6F5F662EB1DF}" type="presParOf" srcId="{C87C887C-493F-4A28-ADBD-41BCE3AA28F3}" destId="{82D43061-63D6-4392-84B0-A7AD147F3A18}" srcOrd="0" destOrd="0" presId="urn:microsoft.com/office/officeart/2005/8/layout/chevron2"/>
    <dgm:cxn modelId="{3B5F63F8-8556-4D63-883F-168337B0EDD9}" type="presParOf" srcId="{82D43061-63D6-4392-84B0-A7AD147F3A18}" destId="{99E66997-3369-406A-A8BD-176A73AA7F6B}" srcOrd="0" destOrd="0" presId="urn:microsoft.com/office/officeart/2005/8/layout/chevron2"/>
    <dgm:cxn modelId="{A0A99A86-1F02-44D0-9C21-5A73D1FFF41A}" type="presParOf" srcId="{82D43061-63D6-4392-84B0-A7AD147F3A18}" destId="{D1432B20-152D-4A06-8F4E-B6500051D8D0}" srcOrd="1" destOrd="0" presId="urn:microsoft.com/office/officeart/2005/8/layout/chevron2"/>
    <dgm:cxn modelId="{DEF5700B-D7A8-4A03-813B-6406C5B72BDF}" type="presParOf" srcId="{C87C887C-493F-4A28-ADBD-41BCE3AA28F3}" destId="{17042F4C-0C15-491F-A025-3B53D2EE036D}" srcOrd="1" destOrd="0" presId="urn:microsoft.com/office/officeart/2005/8/layout/chevron2"/>
    <dgm:cxn modelId="{F6F1A120-D571-440B-8171-3048790E791C}" type="presParOf" srcId="{C87C887C-493F-4A28-ADBD-41BCE3AA28F3}" destId="{055D057B-6A87-464C-8A74-C8FF925D8E54}" srcOrd="2" destOrd="0" presId="urn:microsoft.com/office/officeart/2005/8/layout/chevron2"/>
    <dgm:cxn modelId="{CEB12D7B-D1F1-427C-8AB5-EAEA380170D3}" type="presParOf" srcId="{055D057B-6A87-464C-8A74-C8FF925D8E54}" destId="{51ADF739-0FED-4620-9E08-024CA17FDFC9}" srcOrd="0" destOrd="0" presId="urn:microsoft.com/office/officeart/2005/8/layout/chevron2"/>
    <dgm:cxn modelId="{78C9649A-310D-43BF-877B-E7A2CBABFD13}" type="presParOf" srcId="{055D057B-6A87-464C-8A74-C8FF925D8E54}" destId="{1AD1F862-B854-4A42-B139-36C117134CBD}" srcOrd="1" destOrd="0" presId="urn:microsoft.com/office/officeart/2005/8/layout/chevron2"/>
    <dgm:cxn modelId="{2F6F208A-FB68-4CCC-AC3F-37709547A6C0}" type="presParOf" srcId="{C87C887C-493F-4A28-ADBD-41BCE3AA28F3}" destId="{6FBB99B6-6EF8-4199-87CB-8A876D530BE5}" srcOrd="3" destOrd="0" presId="urn:microsoft.com/office/officeart/2005/8/layout/chevron2"/>
    <dgm:cxn modelId="{2CD5B0E0-2729-4971-8C83-32C2A99D38DA}" type="presParOf" srcId="{C87C887C-493F-4A28-ADBD-41BCE3AA28F3}" destId="{08BAB93B-B4E4-4C40-9D28-3C3E16455677}" srcOrd="4" destOrd="0" presId="urn:microsoft.com/office/officeart/2005/8/layout/chevron2"/>
    <dgm:cxn modelId="{BFBF0142-92D4-45FB-90F6-9DEFDA9FFF81}" type="presParOf" srcId="{08BAB93B-B4E4-4C40-9D28-3C3E16455677}" destId="{46DCD541-E3A6-4CA2-B21A-9484C7A6925D}" srcOrd="0" destOrd="0" presId="urn:microsoft.com/office/officeart/2005/8/layout/chevron2"/>
    <dgm:cxn modelId="{49945C7A-BA0E-4E25-9EE8-4F53B24D6180}" type="presParOf" srcId="{08BAB93B-B4E4-4C40-9D28-3C3E16455677}" destId="{30F22B02-BC54-4743-9F8B-1AECDF7FC12D}" srcOrd="1" destOrd="0" presId="urn:microsoft.com/office/officeart/2005/8/layout/chevron2"/>
    <dgm:cxn modelId="{42C3AAC1-026E-44A3-BC83-34D3D77F0701}" type="presParOf" srcId="{C87C887C-493F-4A28-ADBD-41BCE3AA28F3}" destId="{5DCBAD6D-60CB-4F81-932E-122180407078}" srcOrd="5" destOrd="0" presId="urn:microsoft.com/office/officeart/2005/8/layout/chevron2"/>
    <dgm:cxn modelId="{31C9616B-01EA-4B0B-AADF-1C8015671CD0}" type="presParOf" srcId="{C87C887C-493F-4A28-ADBD-41BCE3AA28F3}" destId="{5C5932D8-C531-4F1B-9064-6696DCD9A263}" srcOrd="6" destOrd="0" presId="urn:microsoft.com/office/officeart/2005/8/layout/chevron2"/>
    <dgm:cxn modelId="{24FEA18A-C78E-4ED1-98A7-AC16E824F26F}" type="presParOf" srcId="{5C5932D8-C531-4F1B-9064-6696DCD9A263}" destId="{D36CB6B4-9C24-4F02-B8C6-3DF22A724F7C}" srcOrd="0" destOrd="0" presId="urn:microsoft.com/office/officeart/2005/8/layout/chevron2"/>
    <dgm:cxn modelId="{FADBB48C-021E-421A-A5C8-0CAA9A3FF1A7}" type="presParOf" srcId="{5C5932D8-C531-4F1B-9064-6696DCD9A263}" destId="{42FFAE98-F696-4C25-BBFE-DD72BF705236}" srcOrd="1" destOrd="0" presId="urn:microsoft.com/office/officeart/2005/8/layout/chevron2"/>
    <dgm:cxn modelId="{816BCC7A-A3E5-48EE-96F2-93D34D79C0EC}" type="presParOf" srcId="{C87C887C-493F-4A28-ADBD-41BCE3AA28F3}" destId="{5B7E8873-2DAF-472E-A683-B397D7261183}" srcOrd="7" destOrd="0" presId="urn:microsoft.com/office/officeart/2005/8/layout/chevron2"/>
    <dgm:cxn modelId="{855C81FA-16A7-42DB-BB04-A3799520EC11}" type="presParOf" srcId="{C87C887C-493F-4A28-ADBD-41BCE3AA28F3}" destId="{9B6F5F73-41B8-49EE-AACE-050286FE0CB9}" srcOrd="8" destOrd="0" presId="urn:microsoft.com/office/officeart/2005/8/layout/chevron2"/>
    <dgm:cxn modelId="{72B67724-560A-41DA-A147-DEFB6F29F7FA}" type="presParOf" srcId="{9B6F5F73-41B8-49EE-AACE-050286FE0CB9}" destId="{80B6EC49-4579-4C36-BF06-74FD18BD3BC9}" srcOrd="0" destOrd="0" presId="urn:microsoft.com/office/officeart/2005/8/layout/chevron2"/>
    <dgm:cxn modelId="{3E90D4A0-2C8B-456B-B296-DF54B7E206E4}" type="presParOf" srcId="{9B6F5F73-41B8-49EE-AACE-050286FE0CB9}" destId="{63278E28-573D-4183-990A-74FE0382373A}" srcOrd="1" destOrd="0" presId="urn:microsoft.com/office/officeart/2005/8/layout/chevron2"/>
    <dgm:cxn modelId="{0F7A57D7-FD67-40B1-B3C6-666F2312408D}" type="presParOf" srcId="{C87C887C-493F-4A28-ADBD-41BCE3AA28F3}" destId="{C5FCC609-401B-4EFF-A461-538083678616}" srcOrd="9" destOrd="0" presId="urn:microsoft.com/office/officeart/2005/8/layout/chevron2"/>
    <dgm:cxn modelId="{8C167A98-2666-496A-B1F2-85A33532C5BB}" type="presParOf" srcId="{C87C887C-493F-4A28-ADBD-41BCE3AA28F3}" destId="{0AF960E8-6753-41FE-B3FB-4EC22412B153}" srcOrd="10" destOrd="0" presId="urn:microsoft.com/office/officeart/2005/8/layout/chevron2"/>
    <dgm:cxn modelId="{6E4B8457-A6A4-4458-B847-6A3177AA9F10}" type="presParOf" srcId="{0AF960E8-6753-41FE-B3FB-4EC22412B153}" destId="{51BCF235-EF6E-42C7-8CB0-64E8116A1B79}" srcOrd="0" destOrd="0" presId="urn:microsoft.com/office/officeart/2005/8/layout/chevron2"/>
    <dgm:cxn modelId="{2312E531-4BFA-4296-AE50-6C87F627D059}" type="presParOf" srcId="{0AF960E8-6753-41FE-B3FB-4EC22412B153}" destId="{5F61F5B5-C0BF-4FA5-BB6E-0A13E9E4867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0CD65D-5DB1-4870-9264-7FD6E999AE39}" type="doc">
      <dgm:prSet loTypeId="urn:microsoft.com/office/officeart/2005/8/layout/vList4#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C39B9D1-8F76-4BFA-A8FE-C90D3CFB8EE8}">
      <dgm:prSet custT="1"/>
      <dgm:spPr/>
      <dgm:t>
        <a:bodyPr/>
        <a:lstStyle/>
        <a:p>
          <a:r>
            <a:rPr lang="ru-RU" sz="1600" dirty="0" smtClean="0"/>
            <a:t>Коллектив является основной базой накопления детьми позитивного социального опыта, поскольку только в школьном коллективе его освоение специально планируется и направляется.</a:t>
          </a:r>
        </a:p>
      </dgm:t>
    </dgm:pt>
    <dgm:pt modelId="{116BA49E-1C39-4983-95BE-24702F031A51}" type="parTrans" cxnId="{F471C3C8-A121-4C40-A6E2-2131FF717E92}">
      <dgm:prSet/>
      <dgm:spPr/>
      <dgm:t>
        <a:bodyPr/>
        <a:lstStyle/>
        <a:p>
          <a:endParaRPr lang="ru-RU"/>
        </a:p>
      </dgm:t>
    </dgm:pt>
    <dgm:pt modelId="{51D82134-77A7-47C5-A851-03F0E7C07A43}" type="sibTrans" cxnId="{F471C3C8-A121-4C40-A6E2-2131FF717E92}">
      <dgm:prSet/>
      <dgm:spPr/>
      <dgm:t>
        <a:bodyPr/>
        <a:lstStyle/>
        <a:p>
          <a:endParaRPr lang="ru-RU"/>
        </a:p>
      </dgm:t>
    </dgm:pt>
    <dgm:pt modelId="{73BCF927-2A54-402C-A56D-4D4B1F11DF2E}">
      <dgm:prSet custT="1"/>
      <dgm:spPr/>
      <dgm:t>
        <a:bodyPr/>
        <a:lstStyle/>
        <a:p>
          <a:r>
            <a:rPr lang="ru-RU" sz="1600" dirty="0" smtClean="0"/>
            <a:t>Коллектив обеспечивает воспитаннику возможности самовыражения и самоутверждения как личности. Только в нем формируются самооценка, уровень притязаний и самоуважение.</a:t>
          </a:r>
        </a:p>
      </dgm:t>
    </dgm:pt>
    <dgm:pt modelId="{B521BB8F-F6B8-487A-A4C6-8DBF76EBF190}" type="parTrans" cxnId="{3CFE5B0D-6104-4791-B4F0-7CF1CD3681E8}">
      <dgm:prSet/>
      <dgm:spPr/>
      <dgm:t>
        <a:bodyPr/>
        <a:lstStyle/>
        <a:p>
          <a:endParaRPr lang="ru-RU"/>
        </a:p>
      </dgm:t>
    </dgm:pt>
    <dgm:pt modelId="{425A3166-E91C-4852-9734-2F51F9EA3958}" type="sibTrans" cxnId="{3CFE5B0D-6104-4791-B4F0-7CF1CD3681E8}">
      <dgm:prSet/>
      <dgm:spPr/>
      <dgm:t>
        <a:bodyPr/>
        <a:lstStyle/>
        <a:p>
          <a:endParaRPr lang="ru-RU"/>
        </a:p>
      </dgm:t>
    </dgm:pt>
    <dgm:pt modelId="{63D3C9AE-4B30-4932-B10E-58E1E7148CAE}">
      <dgm:prSet custT="1"/>
      <dgm:spPr/>
      <dgm:t>
        <a:bodyPr/>
        <a:lstStyle/>
        <a:p>
          <a:r>
            <a:rPr lang="ru-RU" sz="1600" dirty="0" smtClean="0"/>
            <a:t>В коллективе формируются общественно значимые умения и навыки, нравственные ориентации, гражданская позиция воспитанника.</a:t>
          </a:r>
        </a:p>
      </dgm:t>
    </dgm:pt>
    <dgm:pt modelId="{0953048B-F788-4006-93FA-A5BAE82FDA6D}" type="parTrans" cxnId="{012F8DED-A17E-4BEB-9B1B-9815C9A94428}">
      <dgm:prSet/>
      <dgm:spPr/>
      <dgm:t>
        <a:bodyPr/>
        <a:lstStyle/>
        <a:p>
          <a:endParaRPr lang="ru-RU"/>
        </a:p>
      </dgm:t>
    </dgm:pt>
    <dgm:pt modelId="{5897CA64-ACAE-4822-BF86-012E2F7D0587}" type="sibTrans" cxnId="{012F8DED-A17E-4BEB-9B1B-9815C9A94428}">
      <dgm:prSet/>
      <dgm:spPr/>
      <dgm:t>
        <a:bodyPr/>
        <a:lstStyle/>
        <a:p>
          <a:endParaRPr lang="ru-RU"/>
        </a:p>
      </dgm:t>
    </dgm:pt>
    <dgm:pt modelId="{3EECBB4F-12D4-4B5D-829D-45CB77A29BCE}">
      <dgm:prSet custT="1"/>
      <dgm:spPr/>
      <dgm:t>
        <a:bodyPr/>
        <a:lstStyle/>
        <a:p>
          <a:r>
            <a:rPr lang="ru-RU" sz="1600" dirty="0" smtClean="0"/>
            <a:t>Трудовая деятельность в условиях коллектива стимулирует проявление ответственности за результаты труда.</a:t>
          </a:r>
        </a:p>
      </dgm:t>
    </dgm:pt>
    <dgm:pt modelId="{FB511083-F90A-4B36-8650-996183BA9F7D}" type="parTrans" cxnId="{BC51E87B-31DB-43D2-BDEF-6E850EEBF4B4}">
      <dgm:prSet/>
      <dgm:spPr/>
      <dgm:t>
        <a:bodyPr/>
        <a:lstStyle/>
        <a:p>
          <a:endParaRPr lang="ru-RU"/>
        </a:p>
      </dgm:t>
    </dgm:pt>
    <dgm:pt modelId="{98D7DAB8-ACC5-4466-82D6-470D970D8EE9}" type="sibTrans" cxnId="{BC51E87B-31DB-43D2-BDEF-6E850EEBF4B4}">
      <dgm:prSet/>
      <dgm:spPr/>
      <dgm:t>
        <a:bodyPr/>
        <a:lstStyle/>
        <a:p>
          <a:endParaRPr lang="ru-RU"/>
        </a:p>
      </dgm:t>
    </dgm:pt>
    <dgm:pt modelId="{BB25AD5A-5E57-46DF-BAE3-292D699F825C}" type="pres">
      <dgm:prSet presAssocID="{920CD65D-5DB1-4870-9264-7FD6E999AE3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220702-D3C1-4544-AE99-1C9D0E8FF7E0}" type="pres">
      <dgm:prSet presAssocID="{AC39B9D1-8F76-4BFA-A8FE-C90D3CFB8EE8}" presName="comp" presStyleCnt="0"/>
      <dgm:spPr/>
    </dgm:pt>
    <dgm:pt modelId="{86420641-8BAF-46CF-88EE-CBAF3319F477}" type="pres">
      <dgm:prSet presAssocID="{AC39B9D1-8F76-4BFA-A8FE-C90D3CFB8EE8}" presName="box" presStyleLbl="node1" presStyleIdx="0" presStyleCnt="4"/>
      <dgm:spPr/>
      <dgm:t>
        <a:bodyPr/>
        <a:lstStyle/>
        <a:p>
          <a:endParaRPr lang="ru-RU"/>
        </a:p>
      </dgm:t>
    </dgm:pt>
    <dgm:pt modelId="{EAA07554-6FF7-4452-8502-017D02458075}" type="pres">
      <dgm:prSet presAssocID="{AC39B9D1-8F76-4BFA-A8FE-C90D3CFB8EE8}" presName="img" presStyleLbl="fgImgPlace1" presStyleIdx="0" presStyleCnt="4" custScaleX="17635"/>
      <dgm:spPr/>
    </dgm:pt>
    <dgm:pt modelId="{5CFE0908-BA51-47D0-9794-ECA94D5F093C}" type="pres">
      <dgm:prSet presAssocID="{AC39B9D1-8F76-4BFA-A8FE-C90D3CFB8EE8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E5E68-CCB6-4F8E-AA7E-C66DDC6147F2}" type="pres">
      <dgm:prSet presAssocID="{51D82134-77A7-47C5-A851-03F0E7C07A43}" presName="spacer" presStyleCnt="0"/>
      <dgm:spPr/>
    </dgm:pt>
    <dgm:pt modelId="{12ED40C5-44C8-44B9-B13D-17DAE6C10FDF}" type="pres">
      <dgm:prSet presAssocID="{73BCF927-2A54-402C-A56D-4D4B1F11DF2E}" presName="comp" presStyleCnt="0"/>
      <dgm:spPr/>
    </dgm:pt>
    <dgm:pt modelId="{10DCE41E-E008-4957-92A2-D997977A2DAC}" type="pres">
      <dgm:prSet presAssocID="{73BCF927-2A54-402C-A56D-4D4B1F11DF2E}" presName="box" presStyleLbl="node1" presStyleIdx="1" presStyleCnt="4"/>
      <dgm:spPr/>
      <dgm:t>
        <a:bodyPr/>
        <a:lstStyle/>
        <a:p>
          <a:endParaRPr lang="ru-RU"/>
        </a:p>
      </dgm:t>
    </dgm:pt>
    <dgm:pt modelId="{A69DEFDF-F054-433D-873D-BF8CA9DBBFB0}" type="pres">
      <dgm:prSet presAssocID="{73BCF927-2A54-402C-A56D-4D4B1F11DF2E}" presName="img" presStyleLbl="fgImgPlace1" presStyleIdx="1" presStyleCnt="4" custScaleX="17635"/>
      <dgm:spPr/>
    </dgm:pt>
    <dgm:pt modelId="{04A34726-5FB2-43B3-904F-D09345419B58}" type="pres">
      <dgm:prSet presAssocID="{73BCF927-2A54-402C-A56D-4D4B1F11DF2E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8DA907-C696-4301-B1D0-F8212E5BC4B0}" type="pres">
      <dgm:prSet presAssocID="{425A3166-E91C-4852-9734-2F51F9EA3958}" presName="spacer" presStyleCnt="0"/>
      <dgm:spPr/>
    </dgm:pt>
    <dgm:pt modelId="{6F555342-08D0-4F70-BC93-11484C11E6C2}" type="pres">
      <dgm:prSet presAssocID="{63D3C9AE-4B30-4932-B10E-58E1E7148CAE}" presName="comp" presStyleCnt="0"/>
      <dgm:spPr/>
    </dgm:pt>
    <dgm:pt modelId="{DBBCF762-77EA-4D91-A9B4-CF137FE49FFA}" type="pres">
      <dgm:prSet presAssocID="{63D3C9AE-4B30-4932-B10E-58E1E7148CAE}" presName="box" presStyleLbl="node1" presStyleIdx="2" presStyleCnt="4"/>
      <dgm:spPr/>
      <dgm:t>
        <a:bodyPr/>
        <a:lstStyle/>
        <a:p>
          <a:endParaRPr lang="ru-RU"/>
        </a:p>
      </dgm:t>
    </dgm:pt>
    <dgm:pt modelId="{71F25921-34EF-4BD2-966A-3AC7DA2D6E74}" type="pres">
      <dgm:prSet presAssocID="{63D3C9AE-4B30-4932-B10E-58E1E7148CAE}" presName="img" presStyleLbl="fgImgPlace1" presStyleIdx="2" presStyleCnt="4" custScaleX="17635"/>
      <dgm:spPr/>
    </dgm:pt>
    <dgm:pt modelId="{8E19E31D-703D-47CC-A0D3-B1B089E5D38D}" type="pres">
      <dgm:prSet presAssocID="{63D3C9AE-4B30-4932-B10E-58E1E7148CAE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3D8190-C392-457E-866E-AFAF9B237BAA}" type="pres">
      <dgm:prSet presAssocID="{5897CA64-ACAE-4822-BF86-012E2F7D0587}" presName="spacer" presStyleCnt="0"/>
      <dgm:spPr/>
    </dgm:pt>
    <dgm:pt modelId="{D8ADF9D8-4519-4DC8-B7AB-733433BAE4EB}" type="pres">
      <dgm:prSet presAssocID="{3EECBB4F-12D4-4B5D-829D-45CB77A29BCE}" presName="comp" presStyleCnt="0"/>
      <dgm:spPr/>
    </dgm:pt>
    <dgm:pt modelId="{A4D1958F-3725-4A50-A7A9-84259C209F4C}" type="pres">
      <dgm:prSet presAssocID="{3EECBB4F-12D4-4B5D-829D-45CB77A29BCE}" presName="box" presStyleLbl="node1" presStyleIdx="3" presStyleCnt="4"/>
      <dgm:spPr/>
      <dgm:t>
        <a:bodyPr/>
        <a:lstStyle/>
        <a:p>
          <a:endParaRPr lang="ru-RU"/>
        </a:p>
      </dgm:t>
    </dgm:pt>
    <dgm:pt modelId="{39C20468-8E1A-4F24-B9D9-8EBE654A12DB}" type="pres">
      <dgm:prSet presAssocID="{3EECBB4F-12D4-4B5D-829D-45CB77A29BCE}" presName="img" presStyleLbl="fgImgPlace1" presStyleIdx="3" presStyleCnt="4" custScaleX="17635"/>
      <dgm:spPr/>
    </dgm:pt>
    <dgm:pt modelId="{890C82EA-221E-436A-BE7F-9178594A64F8}" type="pres">
      <dgm:prSet presAssocID="{3EECBB4F-12D4-4B5D-829D-45CB77A29BCE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507B80-2D84-4A1A-81C3-43C67F811E0C}" type="presOf" srcId="{63D3C9AE-4B30-4932-B10E-58E1E7148CAE}" destId="{DBBCF762-77EA-4D91-A9B4-CF137FE49FFA}" srcOrd="0" destOrd="0" presId="urn:microsoft.com/office/officeart/2005/8/layout/vList4#1"/>
    <dgm:cxn modelId="{DE241C8F-AE96-4021-9EA4-A86F9F770EF5}" type="presOf" srcId="{63D3C9AE-4B30-4932-B10E-58E1E7148CAE}" destId="{8E19E31D-703D-47CC-A0D3-B1B089E5D38D}" srcOrd="1" destOrd="0" presId="urn:microsoft.com/office/officeart/2005/8/layout/vList4#1"/>
    <dgm:cxn modelId="{18C638F7-8E64-40E0-8CAA-EA8FF2D50781}" type="presOf" srcId="{3EECBB4F-12D4-4B5D-829D-45CB77A29BCE}" destId="{A4D1958F-3725-4A50-A7A9-84259C209F4C}" srcOrd="0" destOrd="0" presId="urn:microsoft.com/office/officeart/2005/8/layout/vList4#1"/>
    <dgm:cxn modelId="{012F8DED-A17E-4BEB-9B1B-9815C9A94428}" srcId="{920CD65D-5DB1-4870-9264-7FD6E999AE39}" destId="{63D3C9AE-4B30-4932-B10E-58E1E7148CAE}" srcOrd="2" destOrd="0" parTransId="{0953048B-F788-4006-93FA-A5BAE82FDA6D}" sibTransId="{5897CA64-ACAE-4822-BF86-012E2F7D0587}"/>
    <dgm:cxn modelId="{EE507E81-CA3A-4AB0-B979-63320326A77F}" type="presOf" srcId="{73BCF927-2A54-402C-A56D-4D4B1F11DF2E}" destId="{04A34726-5FB2-43B3-904F-D09345419B58}" srcOrd="1" destOrd="0" presId="urn:microsoft.com/office/officeart/2005/8/layout/vList4#1"/>
    <dgm:cxn modelId="{027917C3-4852-4010-B9CB-E721C9560F05}" type="presOf" srcId="{73BCF927-2A54-402C-A56D-4D4B1F11DF2E}" destId="{10DCE41E-E008-4957-92A2-D997977A2DAC}" srcOrd="0" destOrd="0" presId="urn:microsoft.com/office/officeart/2005/8/layout/vList4#1"/>
    <dgm:cxn modelId="{3CFE5B0D-6104-4791-B4F0-7CF1CD3681E8}" srcId="{920CD65D-5DB1-4870-9264-7FD6E999AE39}" destId="{73BCF927-2A54-402C-A56D-4D4B1F11DF2E}" srcOrd="1" destOrd="0" parTransId="{B521BB8F-F6B8-487A-A4C6-8DBF76EBF190}" sibTransId="{425A3166-E91C-4852-9734-2F51F9EA3958}"/>
    <dgm:cxn modelId="{BC51E87B-31DB-43D2-BDEF-6E850EEBF4B4}" srcId="{920CD65D-5DB1-4870-9264-7FD6E999AE39}" destId="{3EECBB4F-12D4-4B5D-829D-45CB77A29BCE}" srcOrd="3" destOrd="0" parTransId="{FB511083-F90A-4B36-8650-996183BA9F7D}" sibTransId="{98D7DAB8-ACC5-4466-82D6-470D970D8EE9}"/>
    <dgm:cxn modelId="{F471C3C8-A121-4C40-A6E2-2131FF717E92}" srcId="{920CD65D-5DB1-4870-9264-7FD6E999AE39}" destId="{AC39B9D1-8F76-4BFA-A8FE-C90D3CFB8EE8}" srcOrd="0" destOrd="0" parTransId="{116BA49E-1C39-4983-95BE-24702F031A51}" sibTransId="{51D82134-77A7-47C5-A851-03F0E7C07A43}"/>
    <dgm:cxn modelId="{EC575540-3FFD-4B0E-89A0-E5150A031153}" type="presOf" srcId="{AC39B9D1-8F76-4BFA-A8FE-C90D3CFB8EE8}" destId="{5CFE0908-BA51-47D0-9794-ECA94D5F093C}" srcOrd="1" destOrd="0" presId="urn:microsoft.com/office/officeart/2005/8/layout/vList4#1"/>
    <dgm:cxn modelId="{71A85531-2831-4EFB-8038-4E701A725DA4}" type="presOf" srcId="{3EECBB4F-12D4-4B5D-829D-45CB77A29BCE}" destId="{890C82EA-221E-436A-BE7F-9178594A64F8}" srcOrd="1" destOrd="0" presId="urn:microsoft.com/office/officeart/2005/8/layout/vList4#1"/>
    <dgm:cxn modelId="{AF274B8F-5854-4A95-8FCC-F1237766881F}" type="presOf" srcId="{920CD65D-5DB1-4870-9264-7FD6E999AE39}" destId="{BB25AD5A-5E57-46DF-BAE3-292D699F825C}" srcOrd="0" destOrd="0" presId="urn:microsoft.com/office/officeart/2005/8/layout/vList4#1"/>
    <dgm:cxn modelId="{A1441414-20B2-4417-B5C4-F3AD312F7710}" type="presOf" srcId="{AC39B9D1-8F76-4BFA-A8FE-C90D3CFB8EE8}" destId="{86420641-8BAF-46CF-88EE-CBAF3319F477}" srcOrd="0" destOrd="0" presId="urn:microsoft.com/office/officeart/2005/8/layout/vList4#1"/>
    <dgm:cxn modelId="{CFD43001-1815-4A9F-B04E-DD5AFABA3226}" type="presParOf" srcId="{BB25AD5A-5E57-46DF-BAE3-292D699F825C}" destId="{CA220702-D3C1-4544-AE99-1C9D0E8FF7E0}" srcOrd="0" destOrd="0" presId="urn:microsoft.com/office/officeart/2005/8/layout/vList4#1"/>
    <dgm:cxn modelId="{A24F9B15-E100-43D0-99D5-031A4D24DA9A}" type="presParOf" srcId="{CA220702-D3C1-4544-AE99-1C9D0E8FF7E0}" destId="{86420641-8BAF-46CF-88EE-CBAF3319F477}" srcOrd="0" destOrd="0" presId="urn:microsoft.com/office/officeart/2005/8/layout/vList4#1"/>
    <dgm:cxn modelId="{167C0E3B-7D9F-4BEB-8998-ACFCDF866B03}" type="presParOf" srcId="{CA220702-D3C1-4544-AE99-1C9D0E8FF7E0}" destId="{EAA07554-6FF7-4452-8502-017D02458075}" srcOrd="1" destOrd="0" presId="urn:microsoft.com/office/officeart/2005/8/layout/vList4#1"/>
    <dgm:cxn modelId="{F5CA1479-9C11-437C-9A97-A0A6896F5576}" type="presParOf" srcId="{CA220702-D3C1-4544-AE99-1C9D0E8FF7E0}" destId="{5CFE0908-BA51-47D0-9794-ECA94D5F093C}" srcOrd="2" destOrd="0" presId="urn:microsoft.com/office/officeart/2005/8/layout/vList4#1"/>
    <dgm:cxn modelId="{5BF2BE92-35DE-4941-B54E-4BB1389D6D3C}" type="presParOf" srcId="{BB25AD5A-5E57-46DF-BAE3-292D699F825C}" destId="{665E5E68-CCB6-4F8E-AA7E-C66DDC6147F2}" srcOrd="1" destOrd="0" presId="urn:microsoft.com/office/officeart/2005/8/layout/vList4#1"/>
    <dgm:cxn modelId="{2E1D2D1D-C036-46A2-B113-E1B64D72874A}" type="presParOf" srcId="{BB25AD5A-5E57-46DF-BAE3-292D699F825C}" destId="{12ED40C5-44C8-44B9-B13D-17DAE6C10FDF}" srcOrd="2" destOrd="0" presId="urn:microsoft.com/office/officeart/2005/8/layout/vList4#1"/>
    <dgm:cxn modelId="{E7078521-84B0-40A0-9239-267AAA49BAA2}" type="presParOf" srcId="{12ED40C5-44C8-44B9-B13D-17DAE6C10FDF}" destId="{10DCE41E-E008-4957-92A2-D997977A2DAC}" srcOrd="0" destOrd="0" presId="urn:microsoft.com/office/officeart/2005/8/layout/vList4#1"/>
    <dgm:cxn modelId="{687D2DAF-4939-4AEE-A05B-CC7385B168A5}" type="presParOf" srcId="{12ED40C5-44C8-44B9-B13D-17DAE6C10FDF}" destId="{A69DEFDF-F054-433D-873D-BF8CA9DBBFB0}" srcOrd="1" destOrd="0" presId="urn:microsoft.com/office/officeart/2005/8/layout/vList4#1"/>
    <dgm:cxn modelId="{C101E965-5F4C-42EB-818F-A1A581FFDF84}" type="presParOf" srcId="{12ED40C5-44C8-44B9-B13D-17DAE6C10FDF}" destId="{04A34726-5FB2-43B3-904F-D09345419B58}" srcOrd="2" destOrd="0" presId="urn:microsoft.com/office/officeart/2005/8/layout/vList4#1"/>
    <dgm:cxn modelId="{0454C3F4-6952-4476-9705-8780347A82F1}" type="presParOf" srcId="{BB25AD5A-5E57-46DF-BAE3-292D699F825C}" destId="{DE8DA907-C696-4301-B1D0-F8212E5BC4B0}" srcOrd="3" destOrd="0" presId="urn:microsoft.com/office/officeart/2005/8/layout/vList4#1"/>
    <dgm:cxn modelId="{AB211895-04DD-422C-8DB5-A2B87379BB3D}" type="presParOf" srcId="{BB25AD5A-5E57-46DF-BAE3-292D699F825C}" destId="{6F555342-08D0-4F70-BC93-11484C11E6C2}" srcOrd="4" destOrd="0" presId="urn:microsoft.com/office/officeart/2005/8/layout/vList4#1"/>
    <dgm:cxn modelId="{070457FB-3095-43B4-8FC1-3BB23C5511A8}" type="presParOf" srcId="{6F555342-08D0-4F70-BC93-11484C11E6C2}" destId="{DBBCF762-77EA-4D91-A9B4-CF137FE49FFA}" srcOrd="0" destOrd="0" presId="urn:microsoft.com/office/officeart/2005/8/layout/vList4#1"/>
    <dgm:cxn modelId="{F37BBB12-3EF6-43C3-8914-B4CD6EF363A3}" type="presParOf" srcId="{6F555342-08D0-4F70-BC93-11484C11E6C2}" destId="{71F25921-34EF-4BD2-966A-3AC7DA2D6E74}" srcOrd="1" destOrd="0" presId="urn:microsoft.com/office/officeart/2005/8/layout/vList4#1"/>
    <dgm:cxn modelId="{3554255E-E532-44B7-AF86-194C146EDCFC}" type="presParOf" srcId="{6F555342-08D0-4F70-BC93-11484C11E6C2}" destId="{8E19E31D-703D-47CC-A0D3-B1B089E5D38D}" srcOrd="2" destOrd="0" presId="urn:microsoft.com/office/officeart/2005/8/layout/vList4#1"/>
    <dgm:cxn modelId="{D6E33167-E789-44A5-9E99-4CD12DD72D5E}" type="presParOf" srcId="{BB25AD5A-5E57-46DF-BAE3-292D699F825C}" destId="{823D8190-C392-457E-866E-AFAF9B237BAA}" srcOrd="5" destOrd="0" presId="urn:microsoft.com/office/officeart/2005/8/layout/vList4#1"/>
    <dgm:cxn modelId="{EB0DDB61-C6B4-4221-A3D4-41E050EA1A2D}" type="presParOf" srcId="{BB25AD5A-5E57-46DF-BAE3-292D699F825C}" destId="{D8ADF9D8-4519-4DC8-B7AB-733433BAE4EB}" srcOrd="6" destOrd="0" presId="urn:microsoft.com/office/officeart/2005/8/layout/vList4#1"/>
    <dgm:cxn modelId="{4DE5643A-15EC-4278-BBF4-65074FDBF12D}" type="presParOf" srcId="{D8ADF9D8-4519-4DC8-B7AB-733433BAE4EB}" destId="{A4D1958F-3725-4A50-A7A9-84259C209F4C}" srcOrd="0" destOrd="0" presId="urn:microsoft.com/office/officeart/2005/8/layout/vList4#1"/>
    <dgm:cxn modelId="{DC5AD39E-5314-4D8A-9BA5-B5311A4B33EE}" type="presParOf" srcId="{D8ADF9D8-4519-4DC8-B7AB-733433BAE4EB}" destId="{39C20468-8E1A-4F24-B9D9-8EBE654A12DB}" srcOrd="1" destOrd="0" presId="urn:microsoft.com/office/officeart/2005/8/layout/vList4#1"/>
    <dgm:cxn modelId="{95CD7B7C-A10E-4A89-8602-83A049DB5CE0}" type="presParOf" srcId="{D8ADF9D8-4519-4DC8-B7AB-733433BAE4EB}" destId="{890C82EA-221E-436A-BE7F-9178594A64F8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41D121-A282-44B9-96F1-EA42A166CE5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0728EAD5-396E-42C7-9CE5-793E02E6CE72}" type="pres">
      <dgm:prSet presAssocID="{5541D121-A282-44B9-96F1-EA42A166CE5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58E8DB0-383F-4447-9D07-52E6B0D51BAD}" type="presOf" srcId="{5541D121-A282-44B9-96F1-EA42A166CE5C}" destId="{0728EAD5-396E-42C7-9CE5-793E02E6CE7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C2EC45C-B159-4584-803B-7A3670B0B435}" type="doc">
      <dgm:prSet loTypeId="urn:microsoft.com/office/officeart/2005/8/layout/vList4#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00310CD-7E9C-4ABC-A6FE-CA2A72968E72}">
      <dgm:prSet/>
      <dgm:spPr/>
      <dgm:t>
        <a:bodyPr/>
        <a:lstStyle/>
        <a:p>
          <a:r>
            <a:rPr lang="ru-RU" dirty="0" smtClean="0"/>
            <a:t>Коллективная деятельность открывает возможности для реализации и развития физического и творческого потенциала воспитанников, их эмоционального развития.</a:t>
          </a:r>
        </a:p>
      </dgm:t>
    </dgm:pt>
    <dgm:pt modelId="{FC3651B9-20F0-4E8A-B1CE-B49DC8BFCA25}" type="parTrans" cxnId="{8C150A1B-8A74-4E9F-8B33-FEB36091D86F}">
      <dgm:prSet/>
      <dgm:spPr/>
      <dgm:t>
        <a:bodyPr/>
        <a:lstStyle/>
        <a:p>
          <a:endParaRPr lang="ru-RU"/>
        </a:p>
      </dgm:t>
    </dgm:pt>
    <dgm:pt modelId="{758289AA-B9F7-4599-ABD5-8CC187FA94D2}" type="sibTrans" cxnId="{8C150A1B-8A74-4E9F-8B33-FEB36091D86F}">
      <dgm:prSet/>
      <dgm:spPr/>
      <dgm:t>
        <a:bodyPr/>
        <a:lstStyle/>
        <a:p>
          <a:endParaRPr lang="ru-RU"/>
        </a:p>
      </dgm:t>
    </dgm:pt>
    <dgm:pt modelId="{80991127-E99B-4DAC-850D-5B346FAB2A2B}">
      <dgm:prSet/>
      <dgm:spPr/>
      <dgm:t>
        <a:bodyPr/>
        <a:lstStyle/>
        <a:p>
          <a:r>
            <a:rPr lang="ru-RU" smtClean="0"/>
            <a:t>Коллектив играет очень важную роль в жизни каждого воспитанника. В нем также удовлетворяются естественные потребности человека в общении, в принадлежности к группе себе подобных; в коллективе человек может обрести поддержку и защиту, а также признание своих достижений и успехов.</a:t>
          </a:r>
          <a:endParaRPr lang="ru-RU" dirty="0" smtClean="0"/>
        </a:p>
      </dgm:t>
    </dgm:pt>
    <dgm:pt modelId="{99760EBA-9B33-42F6-8F52-DE2DF0FF0A5A}" type="parTrans" cxnId="{D5580023-66BE-4B12-83E4-6DC59614434C}">
      <dgm:prSet/>
      <dgm:spPr/>
      <dgm:t>
        <a:bodyPr/>
        <a:lstStyle/>
        <a:p>
          <a:endParaRPr lang="ru-RU"/>
        </a:p>
      </dgm:t>
    </dgm:pt>
    <dgm:pt modelId="{2CA8AAAA-787B-48E9-A719-29BB7AD3C7A3}" type="sibTrans" cxnId="{D5580023-66BE-4B12-83E4-6DC59614434C}">
      <dgm:prSet/>
      <dgm:spPr/>
      <dgm:t>
        <a:bodyPr/>
        <a:lstStyle/>
        <a:p>
          <a:endParaRPr lang="ru-RU"/>
        </a:p>
      </dgm:t>
    </dgm:pt>
    <dgm:pt modelId="{807CB784-3A71-4EF8-9F92-F99C29CBCCE7}">
      <dgm:prSet/>
      <dgm:spPr/>
      <dgm:t>
        <a:bodyPr/>
        <a:lstStyle/>
        <a:p>
          <a:r>
            <a:rPr lang="ru-RU" dirty="0" smtClean="0"/>
            <a:t>Коллектив способен изменять человека. Поскольку ему приходится учиться и жить в окружении других людей, он вынужден приспосабливать к ним свои желания, стремления, интересы. В коллективе человек имеет возможность по-новому взглянуть на себя со стороны, оценить себя и свою роль в обществе. Коллектив в значительной мере стимулирует творческую активность большинства своих членов, пробуждает в них стремление к совершенствованию, к первенству</a:t>
          </a:r>
          <a:endParaRPr lang="ru-RU" dirty="0"/>
        </a:p>
      </dgm:t>
    </dgm:pt>
    <dgm:pt modelId="{3F6B2D61-73B6-45B7-BB2C-2AABA79E1EF7}" type="parTrans" cxnId="{294E10CB-1203-48EA-9D33-2BA8392A6D34}">
      <dgm:prSet/>
      <dgm:spPr/>
      <dgm:t>
        <a:bodyPr/>
        <a:lstStyle/>
        <a:p>
          <a:endParaRPr lang="ru-RU"/>
        </a:p>
      </dgm:t>
    </dgm:pt>
    <dgm:pt modelId="{34DE203D-D7DA-4B1D-A583-1BC7E0A673D6}" type="sibTrans" cxnId="{294E10CB-1203-48EA-9D33-2BA8392A6D34}">
      <dgm:prSet/>
      <dgm:spPr/>
      <dgm:t>
        <a:bodyPr/>
        <a:lstStyle/>
        <a:p>
          <a:endParaRPr lang="ru-RU"/>
        </a:p>
      </dgm:t>
    </dgm:pt>
    <dgm:pt modelId="{F2AE9416-B657-4102-8AFB-51CF88FB5DBD}" type="pres">
      <dgm:prSet presAssocID="{BC2EC45C-B159-4584-803B-7A3670B0B43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DFCFAC-CCC8-42C0-B5B0-0F88AE8983CA}" type="pres">
      <dgm:prSet presAssocID="{A00310CD-7E9C-4ABC-A6FE-CA2A72968E72}" presName="comp" presStyleCnt="0"/>
      <dgm:spPr/>
    </dgm:pt>
    <dgm:pt modelId="{9AFEAB13-378B-4D98-95B6-4B3387707ED4}" type="pres">
      <dgm:prSet presAssocID="{A00310CD-7E9C-4ABC-A6FE-CA2A72968E72}" presName="box" presStyleLbl="node1" presStyleIdx="0" presStyleCnt="3" custScaleY="69614"/>
      <dgm:spPr/>
      <dgm:t>
        <a:bodyPr/>
        <a:lstStyle/>
        <a:p>
          <a:endParaRPr lang="ru-RU"/>
        </a:p>
      </dgm:t>
    </dgm:pt>
    <dgm:pt modelId="{CFFF6977-117E-4826-BB37-D7D6C1858120}" type="pres">
      <dgm:prSet presAssocID="{A00310CD-7E9C-4ABC-A6FE-CA2A72968E72}" presName="img" presStyleLbl="fgImgPlace1" presStyleIdx="0" presStyleCnt="3" custScaleX="17685" custScaleY="80358"/>
      <dgm:spPr/>
    </dgm:pt>
    <dgm:pt modelId="{81AB0E70-E81B-4801-A13B-B27AE8DE77B8}" type="pres">
      <dgm:prSet presAssocID="{A00310CD-7E9C-4ABC-A6FE-CA2A72968E7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2B9E2-FE7E-4C45-BBBC-ECFE3D1F91FC}" type="pres">
      <dgm:prSet presAssocID="{758289AA-B9F7-4599-ABD5-8CC187FA94D2}" presName="spacer" presStyleCnt="0"/>
      <dgm:spPr/>
    </dgm:pt>
    <dgm:pt modelId="{7D09BDCF-0F95-4958-91CD-77873FE00EA3}" type="pres">
      <dgm:prSet presAssocID="{80991127-E99B-4DAC-850D-5B346FAB2A2B}" presName="comp" presStyleCnt="0"/>
      <dgm:spPr/>
    </dgm:pt>
    <dgm:pt modelId="{E07AABA6-136E-4ABF-A522-FC8DB2915F49}" type="pres">
      <dgm:prSet presAssocID="{80991127-E99B-4DAC-850D-5B346FAB2A2B}" presName="box" presStyleLbl="node1" presStyleIdx="1" presStyleCnt="3"/>
      <dgm:spPr/>
      <dgm:t>
        <a:bodyPr/>
        <a:lstStyle/>
        <a:p>
          <a:endParaRPr lang="ru-RU"/>
        </a:p>
      </dgm:t>
    </dgm:pt>
    <dgm:pt modelId="{4D68E96A-E329-41B0-B5AC-F1F311B4D330}" type="pres">
      <dgm:prSet presAssocID="{80991127-E99B-4DAC-850D-5B346FAB2A2B}" presName="img" presStyleLbl="fgImgPlace1" presStyleIdx="1" presStyleCnt="3" custScaleX="17685"/>
      <dgm:spPr/>
    </dgm:pt>
    <dgm:pt modelId="{67538A5F-1AD1-4ABE-B93A-236AAADB27C5}" type="pres">
      <dgm:prSet presAssocID="{80991127-E99B-4DAC-850D-5B346FAB2A2B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2E795D-48F2-4B5E-8D18-F4A14B43662D}" type="pres">
      <dgm:prSet presAssocID="{2CA8AAAA-787B-48E9-A719-29BB7AD3C7A3}" presName="spacer" presStyleCnt="0"/>
      <dgm:spPr/>
    </dgm:pt>
    <dgm:pt modelId="{D7FA681B-9907-4B60-8057-152D236E2B22}" type="pres">
      <dgm:prSet presAssocID="{807CB784-3A71-4EF8-9F92-F99C29CBCCE7}" presName="comp" presStyleCnt="0"/>
      <dgm:spPr/>
    </dgm:pt>
    <dgm:pt modelId="{2F4CAA66-F3F0-492C-B188-769BD5BEAA25}" type="pres">
      <dgm:prSet presAssocID="{807CB784-3A71-4EF8-9F92-F99C29CBCCE7}" presName="box" presStyleLbl="node1" presStyleIdx="2" presStyleCnt="3"/>
      <dgm:spPr/>
      <dgm:t>
        <a:bodyPr/>
        <a:lstStyle/>
        <a:p>
          <a:endParaRPr lang="ru-RU"/>
        </a:p>
      </dgm:t>
    </dgm:pt>
    <dgm:pt modelId="{BDD3FD58-909D-4BE6-A9B0-D5D5EB56B651}" type="pres">
      <dgm:prSet presAssocID="{807CB784-3A71-4EF8-9F92-F99C29CBCCE7}" presName="img" presStyleLbl="fgImgPlace1" presStyleIdx="2" presStyleCnt="3" custScaleX="17685"/>
      <dgm:spPr/>
    </dgm:pt>
    <dgm:pt modelId="{E1168DEC-9F47-4836-ADE0-F5E0E611F185}" type="pres">
      <dgm:prSet presAssocID="{807CB784-3A71-4EF8-9F92-F99C29CBCCE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150A1B-8A74-4E9F-8B33-FEB36091D86F}" srcId="{BC2EC45C-B159-4584-803B-7A3670B0B435}" destId="{A00310CD-7E9C-4ABC-A6FE-CA2A72968E72}" srcOrd="0" destOrd="0" parTransId="{FC3651B9-20F0-4E8A-B1CE-B49DC8BFCA25}" sibTransId="{758289AA-B9F7-4599-ABD5-8CC187FA94D2}"/>
    <dgm:cxn modelId="{0E179EA9-1145-46EE-B75B-E9E9C56A2487}" type="presOf" srcId="{80991127-E99B-4DAC-850D-5B346FAB2A2B}" destId="{E07AABA6-136E-4ABF-A522-FC8DB2915F49}" srcOrd="0" destOrd="0" presId="urn:microsoft.com/office/officeart/2005/8/layout/vList4#2"/>
    <dgm:cxn modelId="{9EEAE033-5F8F-4A20-B896-53FF9BDAB546}" type="presOf" srcId="{807CB784-3A71-4EF8-9F92-F99C29CBCCE7}" destId="{2F4CAA66-F3F0-492C-B188-769BD5BEAA25}" srcOrd="0" destOrd="0" presId="urn:microsoft.com/office/officeart/2005/8/layout/vList4#2"/>
    <dgm:cxn modelId="{CD3E9AFE-624C-4F52-B809-C8E94C8ABCB2}" type="presOf" srcId="{A00310CD-7E9C-4ABC-A6FE-CA2A72968E72}" destId="{9AFEAB13-378B-4D98-95B6-4B3387707ED4}" srcOrd="0" destOrd="0" presId="urn:microsoft.com/office/officeart/2005/8/layout/vList4#2"/>
    <dgm:cxn modelId="{D5580023-66BE-4B12-83E4-6DC59614434C}" srcId="{BC2EC45C-B159-4584-803B-7A3670B0B435}" destId="{80991127-E99B-4DAC-850D-5B346FAB2A2B}" srcOrd="1" destOrd="0" parTransId="{99760EBA-9B33-42F6-8F52-DE2DF0FF0A5A}" sibTransId="{2CA8AAAA-787B-48E9-A719-29BB7AD3C7A3}"/>
    <dgm:cxn modelId="{C019162A-12B5-4A38-B530-B037A56D2506}" type="presOf" srcId="{BC2EC45C-B159-4584-803B-7A3670B0B435}" destId="{F2AE9416-B657-4102-8AFB-51CF88FB5DBD}" srcOrd="0" destOrd="0" presId="urn:microsoft.com/office/officeart/2005/8/layout/vList4#2"/>
    <dgm:cxn modelId="{294E10CB-1203-48EA-9D33-2BA8392A6D34}" srcId="{BC2EC45C-B159-4584-803B-7A3670B0B435}" destId="{807CB784-3A71-4EF8-9F92-F99C29CBCCE7}" srcOrd="2" destOrd="0" parTransId="{3F6B2D61-73B6-45B7-BB2C-2AABA79E1EF7}" sibTransId="{34DE203D-D7DA-4B1D-A583-1BC7E0A673D6}"/>
    <dgm:cxn modelId="{EEFB9519-8FAA-41C1-9216-D54C32F14905}" type="presOf" srcId="{807CB784-3A71-4EF8-9F92-F99C29CBCCE7}" destId="{E1168DEC-9F47-4836-ADE0-F5E0E611F185}" srcOrd="1" destOrd="0" presId="urn:microsoft.com/office/officeart/2005/8/layout/vList4#2"/>
    <dgm:cxn modelId="{E1F13196-1E63-4C96-AD4B-C6114C9CEB38}" type="presOf" srcId="{80991127-E99B-4DAC-850D-5B346FAB2A2B}" destId="{67538A5F-1AD1-4ABE-B93A-236AAADB27C5}" srcOrd="1" destOrd="0" presId="urn:microsoft.com/office/officeart/2005/8/layout/vList4#2"/>
    <dgm:cxn modelId="{132E4057-C68A-467B-A32C-8475DAD211CA}" type="presOf" srcId="{A00310CD-7E9C-4ABC-A6FE-CA2A72968E72}" destId="{81AB0E70-E81B-4801-A13B-B27AE8DE77B8}" srcOrd="1" destOrd="0" presId="urn:microsoft.com/office/officeart/2005/8/layout/vList4#2"/>
    <dgm:cxn modelId="{39CE114D-649C-497D-AE81-FCC9C6A9FBFD}" type="presParOf" srcId="{F2AE9416-B657-4102-8AFB-51CF88FB5DBD}" destId="{ACDFCFAC-CCC8-42C0-B5B0-0F88AE8983CA}" srcOrd="0" destOrd="0" presId="urn:microsoft.com/office/officeart/2005/8/layout/vList4#2"/>
    <dgm:cxn modelId="{5F32C894-AA46-450F-BBD4-67D0A297FDD8}" type="presParOf" srcId="{ACDFCFAC-CCC8-42C0-B5B0-0F88AE8983CA}" destId="{9AFEAB13-378B-4D98-95B6-4B3387707ED4}" srcOrd="0" destOrd="0" presId="urn:microsoft.com/office/officeart/2005/8/layout/vList4#2"/>
    <dgm:cxn modelId="{15F5F974-86D3-45B6-A52A-D18AF0FD207C}" type="presParOf" srcId="{ACDFCFAC-CCC8-42C0-B5B0-0F88AE8983CA}" destId="{CFFF6977-117E-4826-BB37-D7D6C1858120}" srcOrd="1" destOrd="0" presId="urn:microsoft.com/office/officeart/2005/8/layout/vList4#2"/>
    <dgm:cxn modelId="{F399E7B2-1F92-447E-A295-294E2C52045D}" type="presParOf" srcId="{ACDFCFAC-CCC8-42C0-B5B0-0F88AE8983CA}" destId="{81AB0E70-E81B-4801-A13B-B27AE8DE77B8}" srcOrd="2" destOrd="0" presId="urn:microsoft.com/office/officeart/2005/8/layout/vList4#2"/>
    <dgm:cxn modelId="{52EB76B5-7DD9-4F86-8B98-D9FA9796A0D3}" type="presParOf" srcId="{F2AE9416-B657-4102-8AFB-51CF88FB5DBD}" destId="{9452B9E2-FE7E-4C45-BBBC-ECFE3D1F91FC}" srcOrd="1" destOrd="0" presId="urn:microsoft.com/office/officeart/2005/8/layout/vList4#2"/>
    <dgm:cxn modelId="{41B15081-CAB6-49F9-9EE8-5EF9CDE4B0CA}" type="presParOf" srcId="{F2AE9416-B657-4102-8AFB-51CF88FB5DBD}" destId="{7D09BDCF-0F95-4958-91CD-77873FE00EA3}" srcOrd="2" destOrd="0" presId="urn:microsoft.com/office/officeart/2005/8/layout/vList4#2"/>
    <dgm:cxn modelId="{9D129FAB-C21D-4EB6-8BD4-849D0F7F2AAC}" type="presParOf" srcId="{7D09BDCF-0F95-4958-91CD-77873FE00EA3}" destId="{E07AABA6-136E-4ABF-A522-FC8DB2915F49}" srcOrd="0" destOrd="0" presId="urn:microsoft.com/office/officeart/2005/8/layout/vList4#2"/>
    <dgm:cxn modelId="{913582FB-FE17-43D5-B08B-E61B92B3BAF2}" type="presParOf" srcId="{7D09BDCF-0F95-4958-91CD-77873FE00EA3}" destId="{4D68E96A-E329-41B0-B5AC-F1F311B4D330}" srcOrd="1" destOrd="0" presId="urn:microsoft.com/office/officeart/2005/8/layout/vList4#2"/>
    <dgm:cxn modelId="{D9636BB2-2478-4594-A691-BD06D2313C76}" type="presParOf" srcId="{7D09BDCF-0F95-4958-91CD-77873FE00EA3}" destId="{67538A5F-1AD1-4ABE-B93A-236AAADB27C5}" srcOrd="2" destOrd="0" presId="urn:microsoft.com/office/officeart/2005/8/layout/vList4#2"/>
    <dgm:cxn modelId="{6417A649-3B82-4E18-97C6-A0AF0D3EB859}" type="presParOf" srcId="{F2AE9416-B657-4102-8AFB-51CF88FB5DBD}" destId="{042E795D-48F2-4B5E-8D18-F4A14B43662D}" srcOrd="3" destOrd="0" presId="urn:microsoft.com/office/officeart/2005/8/layout/vList4#2"/>
    <dgm:cxn modelId="{25A84EFD-AFEC-4D6D-A977-5810C27B21F7}" type="presParOf" srcId="{F2AE9416-B657-4102-8AFB-51CF88FB5DBD}" destId="{D7FA681B-9907-4B60-8057-152D236E2B22}" srcOrd="4" destOrd="0" presId="urn:microsoft.com/office/officeart/2005/8/layout/vList4#2"/>
    <dgm:cxn modelId="{54205966-F52D-46DC-8A8F-D5EC4DF917A9}" type="presParOf" srcId="{D7FA681B-9907-4B60-8057-152D236E2B22}" destId="{2F4CAA66-F3F0-492C-B188-769BD5BEAA25}" srcOrd="0" destOrd="0" presId="urn:microsoft.com/office/officeart/2005/8/layout/vList4#2"/>
    <dgm:cxn modelId="{4B714F3F-BCB4-4717-BF39-AD79ECB03E8B}" type="presParOf" srcId="{D7FA681B-9907-4B60-8057-152D236E2B22}" destId="{BDD3FD58-909D-4BE6-A9B0-D5D5EB56B651}" srcOrd="1" destOrd="0" presId="urn:microsoft.com/office/officeart/2005/8/layout/vList4#2"/>
    <dgm:cxn modelId="{E044F801-9E97-448B-8EE6-CC9E9F717EA4}" type="presParOf" srcId="{D7FA681B-9907-4B60-8057-152D236E2B22}" destId="{E1168DEC-9F47-4836-ADE0-F5E0E611F185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12.12.2024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85852" y="642918"/>
            <a:ext cx="7624786" cy="314327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Воспитательный коллектив как фактор формирования личности ребенка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707904" y="4572008"/>
            <a:ext cx="5127464" cy="1538286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Педагог дополнительного образования</a:t>
            </a:r>
            <a:endParaRPr lang="ru-RU" dirty="0" smtClean="0"/>
          </a:p>
          <a:p>
            <a:r>
              <a:rPr lang="ru-RU" dirty="0" smtClean="0"/>
              <a:t>Сухарева Н. И.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Коллектив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35608" y="1643050"/>
            <a:ext cx="7498080" cy="46053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А.С. Макаренко считал своей главной теоретической и практической находкой. Он был убеждён, что "нового человека нужно по-новому делать", и сутью этой новизны, главным методом и главным инструментом является коллектив.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989034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Выделяют следующие функции воспитательного коллектива: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71472" y="1500174"/>
          <a:ext cx="8572528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Содержательно коллектив может быть охарактеризован в различных аспектах 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447800"/>
          <a:ext cx="8434416" cy="526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214290"/>
          <a:ext cx="8428044" cy="6500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>Влияние коллектива на развитие личности включает в себя 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8794" y="1357298"/>
            <a:ext cx="7004894" cy="48911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1) личность как средство воспитания;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2) личность и коллектив;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3) уровни развития коллектива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1357298"/>
            <a:ext cx="914400" cy="9144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2857496"/>
            <a:ext cx="914400" cy="9144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4357694"/>
            <a:ext cx="914400" cy="9144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err="1" smtClean="0"/>
              <a:t>Аймонтас</a:t>
            </a:r>
            <a:r>
              <a:rPr lang="ru-RU" sz="3100" dirty="0" smtClean="0"/>
              <a:t> выделяет возможные отношения между личностью и коллективом: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8794" y="1447800"/>
            <a:ext cx="7004894" cy="48006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1) Личность подчиняется коллективу;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2) Личность и коллектив находятся в оптимальных отношениях;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3) Личность подчиняет коллектив.</a:t>
            </a:r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000100" y="1357298"/>
            <a:ext cx="914400" cy="914400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000100" y="2571744"/>
            <a:ext cx="914400" cy="9144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000100" y="3929066"/>
            <a:ext cx="914400" cy="91440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6215082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b="1" dirty="0" smtClean="0"/>
              <a:t>Социальный аспект. </a:t>
            </a:r>
            <a:r>
              <a:rPr lang="ru-RU" dirty="0" smtClean="0"/>
              <a:t>Детский коллектив проявляет постоянную заботу о жизни, всестороннем развитии и бытовых условиях каждого ребенка. Этим закладываются в детях такие черты характера и качества, как стремление к социальной справедливости, согласию, гражданственность, гуманизм, инициативность и ответственность. Каждому школьному коллективу необходимо ощущать себя звеном в социальном развитии общества. Коллектив интересуется условиями жизни своих членов в семье, их нуждами, отношениями и делами. Детский коллектив создает школьникам условия для развития способностей и дарований. Дети привыкают видеть в коллективе источник получения социальных благ, работать для него, развивают в себе понимание важности сочетания интересов — коллективных и личных.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00042"/>
            <a:ext cx="7498080" cy="607223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К.Д. Ушинский считал, что напрасно выдумывать воспитание, так как оно существует в народе столько веков, сколько существует сам народ. С народом воспитание родилось, с ним выросло, отразило в себе всю его историю, его лучшие и худшие качества, и является той почвой, на которой произрастают одно за другим новые поколения России.  Эту почву можно только удобрить, улучшить, лишь приноровившись к ней самой, к ее требованиям, силам, недостаткам 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71480"/>
            <a:ext cx="7498080" cy="8461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Роль коллектива в развитии личности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Одним из основных принципов реализации теории коллектива в педагогике является принцип формирования личности в коллективе. Данный принцип был разработан основоположниками советской педагогики Н.К. Крупской и А.В. Луначарским. Он провозглашает основной целью коллектива «всестороннее развитие такой личности, которая умеет жить в гармонии с другими, которая умеет </a:t>
            </a:r>
            <a:r>
              <a:rPr lang="ru-RU" sz="2400" dirty="0" err="1" smtClean="0"/>
              <a:t>содружествовать</a:t>
            </a:r>
            <a:r>
              <a:rPr lang="ru-RU" sz="2400" dirty="0" smtClean="0"/>
              <a:t>, которая связана с другими сочувствием и мыслью социально» 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Согласно данной теории, роль коллектива в развитии личности проявляется в следующих моментах:</a:t>
            </a:r>
            <a:endParaRPr lang="ru-RU" sz="27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435100" y="1500174"/>
          <a:ext cx="7499350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786182" y="1142984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1524000" y="214290"/>
          <a:ext cx="7405718" cy="6500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00042"/>
            <a:ext cx="7498080" cy="642942"/>
          </a:xfrm>
        </p:spPr>
        <p:txBody>
          <a:bodyPr>
            <a:noAutofit/>
          </a:bodyPr>
          <a:lstStyle/>
          <a:p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00042"/>
            <a:ext cx="7498080" cy="574835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Становление личности невозможно вне коллектива, поскольку ее стержневым образованием является самооценка, основанная в значительной степени на оценках, которые дают человеку другие люди. Поэтому, исходя из вышеизложенных фактов, влияние коллектива на личность не вызывает сомнений.</a:t>
            </a:r>
          </a:p>
          <a:p>
            <a:endParaRPr lang="ru-RU" dirty="0" smtClean="0"/>
          </a:p>
          <a:p>
            <a:r>
              <a:rPr lang="ru-RU" dirty="0" smtClean="0"/>
              <a:t>Таким образом, согласно теории отечественных педагогов, полноценное формирование личности может происходить только в коллективе. Поэтому он является основой для воспитания и обучения.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1285860"/>
            <a:ext cx="7286676" cy="284322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285852" y="2071678"/>
            <a:ext cx="7286676" cy="285752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3000372"/>
            <a:ext cx="7286676" cy="284322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Спасибо всем за внимание !</a:t>
            </a:r>
            <a:endParaRPr lang="ru-RU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195</TotalTime>
  <Words>737</Words>
  <Application>Microsoft Office PowerPoint</Application>
  <PresentationFormat>Экран (4:3)</PresentationFormat>
  <Paragraphs>52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Corbel</vt:lpstr>
      <vt:lpstr>Gill Sans MT</vt:lpstr>
      <vt:lpstr>Times New Roman</vt:lpstr>
      <vt:lpstr>Verdana</vt:lpstr>
      <vt:lpstr>Wingdings 2</vt:lpstr>
      <vt:lpstr>Солнцестояние</vt:lpstr>
      <vt:lpstr>Воспитательный коллектив как фактор формирования личности ребенка </vt:lpstr>
      <vt:lpstr>Коллектив</vt:lpstr>
      <vt:lpstr>Выделяют следующие функции воспитательного коллектива: </vt:lpstr>
      <vt:lpstr> Содержательно коллектив может быть охарактеризован в различных аспектах </vt:lpstr>
      <vt:lpstr>Презентация PowerPoint</vt:lpstr>
      <vt:lpstr>Влияние коллектива на развитие личности включает в себя : </vt:lpstr>
      <vt:lpstr>Аймонтас выделяет возможные отношения между личностью и коллективом: </vt:lpstr>
      <vt:lpstr>Презентация PowerPoint</vt:lpstr>
      <vt:lpstr>Презентация PowerPoint</vt:lpstr>
      <vt:lpstr>Роль коллектива в развитии личности </vt:lpstr>
      <vt:lpstr>Согласно данной теории, роль коллектива в развитии личности проявляется в следующих моментах: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Воспитательный коллектив как фактор формирования личности ребенка</dc:title>
  <dc:creator>HamSter</dc:creator>
  <cp:lastModifiedBy>Надежда Ивановна</cp:lastModifiedBy>
  <cp:revision>26</cp:revision>
  <dcterms:created xsi:type="dcterms:W3CDTF">2012-06-10T16:28:01Z</dcterms:created>
  <dcterms:modified xsi:type="dcterms:W3CDTF">2024-12-12T14:13:57Z</dcterms:modified>
</cp:coreProperties>
</file>